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322" r:id="rId5"/>
    <p:sldId id="323" r:id="rId6"/>
    <p:sldId id="324" r:id="rId7"/>
    <p:sldId id="256" r:id="rId8"/>
    <p:sldId id="257" r:id="rId9"/>
    <p:sldId id="258" r:id="rId10"/>
    <p:sldId id="260" r:id="rId11"/>
    <p:sldId id="259" r:id="rId12"/>
    <p:sldId id="325" r:id="rId13"/>
    <p:sldId id="309" r:id="rId14"/>
    <p:sldId id="310" r:id="rId15"/>
    <p:sldId id="311" r:id="rId16"/>
    <p:sldId id="312" r:id="rId17"/>
    <p:sldId id="313" r:id="rId18"/>
    <p:sldId id="329" r:id="rId19"/>
    <p:sldId id="314" r:id="rId20"/>
    <p:sldId id="315" r:id="rId21"/>
    <p:sldId id="316" r:id="rId22"/>
    <p:sldId id="317" r:id="rId23"/>
    <p:sldId id="318" r:id="rId24"/>
    <p:sldId id="319" r:id="rId25"/>
    <p:sldId id="320" r:id="rId26"/>
    <p:sldId id="321" r:id="rId27"/>
    <p:sldId id="326" r:id="rId28"/>
    <p:sldId id="328" r:id="rId29"/>
    <p:sldId id="32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2B5AA1-8ACE-40CD-B81C-BE7151C65F17}" v="56" dt="2021-11-17T18:42:10.0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9" autoAdjust="0"/>
  </p:normalViewPr>
  <p:slideViewPr>
    <p:cSldViewPr snapToGrid="0">
      <p:cViewPr varScale="1">
        <p:scale>
          <a:sx n="71" d="100"/>
          <a:sy n="71" d="100"/>
        </p:scale>
        <p:origin x="72"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ime Jenett" userId="2f963328-3040-4998-8105-b35c2e33b2cb" providerId="ADAL" clId="{F62B5AA1-8ACE-40CD-B81C-BE7151C65F17}"/>
    <pc:docChg chg="undo redo custSel addSld delSld modSld sldOrd">
      <pc:chgData name="Jaime Jenett" userId="2f963328-3040-4998-8105-b35c2e33b2cb" providerId="ADAL" clId="{F62B5AA1-8ACE-40CD-B81C-BE7151C65F17}" dt="2021-11-17T18:42:10.034" v="1115" actId="1076"/>
      <pc:docMkLst>
        <pc:docMk/>
      </pc:docMkLst>
      <pc:sldChg chg="modSp add mod">
        <pc:chgData name="Jaime Jenett" userId="2f963328-3040-4998-8105-b35c2e33b2cb" providerId="ADAL" clId="{F62B5AA1-8ACE-40CD-B81C-BE7151C65F17}" dt="2021-11-17T17:11:10.672" v="641" actId="27636"/>
        <pc:sldMkLst>
          <pc:docMk/>
          <pc:sldMk cId="955889104" sldId="256"/>
        </pc:sldMkLst>
        <pc:spChg chg="mod">
          <ac:chgData name="Jaime Jenett" userId="2f963328-3040-4998-8105-b35c2e33b2cb" providerId="ADAL" clId="{F62B5AA1-8ACE-40CD-B81C-BE7151C65F17}" dt="2021-11-17T17:11:10.672" v="641" actId="27636"/>
          <ac:spMkLst>
            <pc:docMk/>
            <pc:sldMk cId="955889104" sldId="256"/>
            <ac:spMk id="3" creationId="{00000000-0000-0000-0000-000000000000}"/>
          </ac:spMkLst>
        </pc:spChg>
      </pc:sldChg>
      <pc:sldChg chg="modSp add mod">
        <pc:chgData name="Jaime Jenett" userId="2f963328-3040-4998-8105-b35c2e33b2cb" providerId="ADAL" clId="{F62B5AA1-8ACE-40CD-B81C-BE7151C65F17}" dt="2021-11-17T17:11:10.703" v="642" actId="27636"/>
        <pc:sldMkLst>
          <pc:docMk/>
          <pc:sldMk cId="4019740653" sldId="257"/>
        </pc:sldMkLst>
        <pc:spChg chg="mod">
          <ac:chgData name="Jaime Jenett" userId="2f963328-3040-4998-8105-b35c2e33b2cb" providerId="ADAL" clId="{F62B5AA1-8ACE-40CD-B81C-BE7151C65F17}" dt="2021-11-17T17:11:10.703" v="642" actId="27636"/>
          <ac:spMkLst>
            <pc:docMk/>
            <pc:sldMk cId="4019740653" sldId="257"/>
            <ac:spMk id="3" creationId="{00000000-0000-0000-0000-000000000000}"/>
          </ac:spMkLst>
        </pc:spChg>
      </pc:sldChg>
      <pc:sldChg chg="add">
        <pc:chgData name="Jaime Jenett" userId="2f963328-3040-4998-8105-b35c2e33b2cb" providerId="ADAL" clId="{F62B5AA1-8ACE-40CD-B81C-BE7151C65F17}" dt="2021-11-17T17:11:10.604" v="640"/>
        <pc:sldMkLst>
          <pc:docMk/>
          <pc:sldMk cId="3892549048" sldId="258"/>
        </pc:sldMkLst>
      </pc:sldChg>
      <pc:sldChg chg="add">
        <pc:chgData name="Jaime Jenett" userId="2f963328-3040-4998-8105-b35c2e33b2cb" providerId="ADAL" clId="{F62B5AA1-8ACE-40CD-B81C-BE7151C65F17}" dt="2021-11-17T17:11:10.604" v="640"/>
        <pc:sldMkLst>
          <pc:docMk/>
          <pc:sldMk cId="3358745918" sldId="259"/>
        </pc:sldMkLst>
      </pc:sldChg>
      <pc:sldChg chg="modSp add mod">
        <pc:chgData name="Jaime Jenett" userId="2f963328-3040-4998-8105-b35c2e33b2cb" providerId="ADAL" clId="{F62B5AA1-8ACE-40CD-B81C-BE7151C65F17}" dt="2021-11-17T17:11:10.715" v="643" actId="27636"/>
        <pc:sldMkLst>
          <pc:docMk/>
          <pc:sldMk cId="3535412162" sldId="260"/>
        </pc:sldMkLst>
        <pc:spChg chg="mod">
          <ac:chgData name="Jaime Jenett" userId="2f963328-3040-4998-8105-b35c2e33b2cb" providerId="ADAL" clId="{F62B5AA1-8ACE-40CD-B81C-BE7151C65F17}" dt="2021-11-17T17:11:10.715" v="643" actId="27636"/>
          <ac:spMkLst>
            <pc:docMk/>
            <pc:sldMk cId="3535412162" sldId="260"/>
            <ac:spMk id="3" creationId="{00000000-0000-0000-0000-000000000000}"/>
          </ac:spMkLst>
        </pc:spChg>
      </pc:sldChg>
      <pc:sldChg chg="del">
        <pc:chgData name="Jaime Jenett" userId="2f963328-3040-4998-8105-b35c2e33b2cb" providerId="ADAL" clId="{F62B5AA1-8ACE-40CD-B81C-BE7151C65F17}" dt="2021-11-17T17:03:10.571" v="436" actId="47"/>
        <pc:sldMkLst>
          <pc:docMk/>
          <pc:sldMk cId="895915843" sldId="266"/>
        </pc:sldMkLst>
      </pc:sldChg>
      <pc:sldChg chg="del">
        <pc:chgData name="Jaime Jenett" userId="2f963328-3040-4998-8105-b35c2e33b2cb" providerId="ADAL" clId="{F62B5AA1-8ACE-40CD-B81C-BE7151C65F17}" dt="2021-11-17T17:03:11.526" v="437" actId="47"/>
        <pc:sldMkLst>
          <pc:docMk/>
          <pc:sldMk cId="265522590" sldId="308"/>
        </pc:sldMkLst>
      </pc:sldChg>
      <pc:sldChg chg="addSp delSp modSp mod">
        <pc:chgData name="Jaime Jenett" userId="2f963328-3040-4998-8105-b35c2e33b2cb" providerId="ADAL" clId="{F62B5AA1-8ACE-40CD-B81C-BE7151C65F17}" dt="2021-11-17T17:03:35.789" v="442" actId="478"/>
        <pc:sldMkLst>
          <pc:docMk/>
          <pc:sldMk cId="3114705913" sldId="309"/>
        </pc:sldMkLst>
        <pc:spChg chg="add del mod">
          <ac:chgData name="Jaime Jenett" userId="2f963328-3040-4998-8105-b35c2e33b2cb" providerId="ADAL" clId="{F62B5AA1-8ACE-40CD-B81C-BE7151C65F17}" dt="2021-11-17T17:03:35.789" v="442" actId="478"/>
          <ac:spMkLst>
            <pc:docMk/>
            <pc:sldMk cId="3114705913" sldId="309"/>
            <ac:spMk id="9" creationId="{99A16D67-EC6F-42DE-B6D6-6BE63D0D5F30}"/>
          </ac:spMkLst>
        </pc:spChg>
        <pc:picChg chg="mod">
          <ac:chgData name="Jaime Jenett" userId="2f963328-3040-4998-8105-b35c2e33b2cb" providerId="ADAL" clId="{F62B5AA1-8ACE-40CD-B81C-BE7151C65F17}" dt="2021-11-17T17:03:26.754" v="440" actId="1076"/>
          <ac:picMkLst>
            <pc:docMk/>
            <pc:sldMk cId="3114705913" sldId="309"/>
            <ac:picMk id="5" creationId="{D1184F70-B20E-4E45-A02B-E819EAB9826E}"/>
          </ac:picMkLst>
        </pc:picChg>
      </pc:sldChg>
      <pc:sldChg chg="addSp delSp modSp mod">
        <pc:chgData name="Jaime Jenett" userId="2f963328-3040-4998-8105-b35c2e33b2cb" providerId="ADAL" clId="{F62B5AA1-8ACE-40CD-B81C-BE7151C65F17}" dt="2021-11-17T17:06:12.041" v="531" actId="1076"/>
        <pc:sldMkLst>
          <pc:docMk/>
          <pc:sldMk cId="403736635" sldId="310"/>
        </pc:sldMkLst>
        <pc:spChg chg="add mod">
          <ac:chgData name="Jaime Jenett" userId="2f963328-3040-4998-8105-b35c2e33b2cb" providerId="ADAL" clId="{F62B5AA1-8ACE-40CD-B81C-BE7151C65F17}" dt="2021-11-17T17:04:25.238" v="473" actId="122"/>
          <ac:spMkLst>
            <pc:docMk/>
            <pc:sldMk cId="403736635" sldId="310"/>
            <ac:spMk id="2" creationId="{403B63EB-83CE-44A9-979E-9C2920346ABA}"/>
          </ac:spMkLst>
        </pc:spChg>
        <pc:spChg chg="add del mod">
          <ac:chgData name="Jaime Jenett" userId="2f963328-3040-4998-8105-b35c2e33b2cb" providerId="ADAL" clId="{F62B5AA1-8ACE-40CD-B81C-BE7151C65F17}" dt="2021-11-17T17:06:11.637" v="529" actId="478"/>
          <ac:spMkLst>
            <pc:docMk/>
            <pc:sldMk cId="403736635" sldId="310"/>
            <ac:spMk id="6" creationId="{78B85E4B-EEAE-47CE-BCED-266BB65DB4F1}"/>
          </ac:spMkLst>
        </pc:spChg>
        <pc:spChg chg="add del mod">
          <ac:chgData name="Jaime Jenett" userId="2f963328-3040-4998-8105-b35c2e33b2cb" providerId="ADAL" clId="{F62B5AA1-8ACE-40CD-B81C-BE7151C65F17}" dt="2021-11-17T17:06:11.437" v="528" actId="20577"/>
          <ac:spMkLst>
            <pc:docMk/>
            <pc:sldMk cId="403736635" sldId="310"/>
            <ac:spMk id="8" creationId="{29ED99C8-9923-4C8B-9742-3ECAB9DB1694}"/>
          </ac:spMkLst>
        </pc:spChg>
        <pc:spChg chg="add del mod">
          <ac:chgData name="Jaime Jenett" userId="2f963328-3040-4998-8105-b35c2e33b2cb" providerId="ADAL" clId="{F62B5AA1-8ACE-40CD-B81C-BE7151C65F17}" dt="2021-11-17T17:06:12.041" v="531" actId="1076"/>
          <ac:spMkLst>
            <pc:docMk/>
            <pc:sldMk cId="403736635" sldId="310"/>
            <ac:spMk id="9" creationId="{F927F6BB-1173-42E3-88FB-816C2A806B17}"/>
          </ac:spMkLst>
        </pc:spChg>
      </pc:sldChg>
      <pc:sldChg chg="modSp mod">
        <pc:chgData name="Jaime Jenett" userId="2f963328-3040-4998-8105-b35c2e33b2cb" providerId="ADAL" clId="{F62B5AA1-8ACE-40CD-B81C-BE7151C65F17}" dt="2021-11-17T17:06:12.454" v="533" actId="20577"/>
        <pc:sldMkLst>
          <pc:docMk/>
          <pc:sldMk cId="2224356966" sldId="311"/>
        </pc:sldMkLst>
        <pc:spChg chg="mod">
          <ac:chgData name="Jaime Jenett" userId="2f963328-3040-4998-8105-b35c2e33b2cb" providerId="ADAL" clId="{F62B5AA1-8ACE-40CD-B81C-BE7151C65F17}" dt="2021-11-17T17:06:12.454" v="533" actId="20577"/>
          <ac:spMkLst>
            <pc:docMk/>
            <pc:sldMk cId="2224356966" sldId="311"/>
            <ac:spMk id="3" creationId="{5423C39E-21F1-4980-AA73-CC7735A0EA93}"/>
          </ac:spMkLst>
        </pc:spChg>
      </pc:sldChg>
      <pc:sldChg chg="modSp mod">
        <pc:chgData name="Jaime Jenett" userId="2f963328-3040-4998-8105-b35c2e33b2cb" providerId="ADAL" clId="{F62B5AA1-8ACE-40CD-B81C-BE7151C65F17}" dt="2021-11-17T16:55:15.549" v="354" actId="6549"/>
        <pc:sldMkLst>
          <pc:docMk/>
          <pc:sldMk cId="3037502282" sldId="314"/>
        </pc:sldMkLst>
        <pc:spChg chg="mod">
          <ac:chgData name="Jaime Jenett" userId="2f963328-3040-4998-8105-b35c2e33b2cb" providerId="ADAL" clId="{F62B5AA1-8ACE-40CD-B81C-BE7151C65F17}" dt="2021-11-17T16:55:15.549" v="354" actId="6549"/>
          <ac:spMkLst>
            <pc:docMk/>
            <pc:sldMk cId="3037502282" sldId="314"/>
            <ac:spMk id="3" creationId="{ACE9B848-8340-4F6A-ACB7-12C4FD4043BE}"/>
          </ac:spMkLst>
        </pc:spChg>
      </pc:sldChg>
      <pc:sldChg chg="modSp add mod">
        <pc:chgData name="Jaime Jenett" userId="2f963328-3040-4998-8105-b35c2e33b2cb" providerId="ADAL" clId="{F62B5AA1-8ACE-40CD-B81C-BE7151C65F17}" dt="2021-11-16T19:14:28.268" v="213" actId="20577"/>
        <pc:sldMkLst>
          <pc:docMk/>
          <pc:sldMk cId="3653958382" sldId="315"/>
        </pc:sldMkLst>
        <pc:spChg chg="mod">
          <ac:chgData name="Jaime Jenett" userId="2f963328-3040-4998-8105-b35c2e33b2cb" providerId="ADAL" clId="{F62B5AA1-8ACE-40CD-B81C-BE7151C65F17}" dt="2021-11-16T18:59:30.593" v="35" actId="113"/>
          <ac:spMkLst>
            <pc:docMk/>
            <pc:sldMk cId="3653958382" sldId="315"/>
            <ac:spMk id="2" creationId="{D600A3DE-18F4-4C75-B329-58AF33DB7C6E}"/>
          </ac:spMkLst>
        </pc:spChg>
        <pc:spChg chg="mod">
          <ac:chgData name="Jaime Jenett" userId="2f963328-3040-4998-8105-b35c2e33b2cb" providerId="ADAL" clId="{F62B5AA1-8ACE-40CD-B81C-BE7151C65F17}" dt="2021-11-16T19:14:28.268" v="213" actId="20577"/>
          <ac:spMkLst>
            <pc:docMk/>
            <pc:sldMk cId="3653958382" sldId="315"/>
            <ac:spMk id="3" creationId="{ACE9B848-8340-4F6A-ACB7-12C4FD4043BE}"/>
          </ac:spMkLst>
        </pc:spChg>
      </pc:sldChg>
      <pc:sldChg chg="addSp delSp modSp add mod modClrScheme chgLayout">
        <pc:chgData name="Jaime Jenett" userId="2f963328-3040-4998-8105-b35c2e33b2cb" providerId="ADAL" clId="{F62B5AA1-8ACE-40CD-B81C-BE7151C65F17}" dt="2021-11-17T16:55:34.154" v="359" actId="113"/>
        <pc:sldMkLst>
          <pc:docMk/>
          <pc:sldMk cId="1112776011" sldId="316"/>
        </pc:sldMkLst>
        <pc:spChg chg="mod ord">
          <ac:chgData name="Jaime Jenett" userId="2f963328-3040-4998-8105-b35c2e33b2cb" providerId="ADAL" clId="{F62B5AA1-8ACE-40CD-B81C-BE7151C65F17}" dt="2021-11-16T19:01:10.304" v="55" actId="700"/>
          <ac:spMkLst>
            <pc:docMk/>
            <pc:sldMk cId="1112776011" sldId="316"/>
            <ac:spMk id="2" creationId="{D600A3DE-18F4-4C75-B329-58AF33DB7C6E}"/>
          </ac:spMkLst>
        </pc:spChg>
        <pc:spChg chg="mod ord">
          <ac:chgData name="Jaime Jenett" userId="2f963328-3040-4998-8105-b35c2e33b2cb" providerId="ADAL" clId="{F62B5AA1-8ACE-40CD-B81C-BE7151C65F17}" dt="2021-11-17T16:55:31.131" v="357" actId="113"/>
          <ac:spMkLst>
            <pc:docMk/>
            <pc:sldMk cId="1112776011" sldId="316"/>
            <ac:spMk id="3" creationId="{ACE9B848-8340-4F6A-ACB7-12C4FD4043BE}"/>
          </ac:spMkLst>
        </pc:spChg>
        <pc:spChg chg="add del mod ord">
          <ac:chgData name="Jaime Jenett" userId="2f963328-3040-4998-8105-b35c2e33b2cb" providerId="ADAL" clId="{F62B5AA1-8ACE-40CD-B81C-BE7151C65F17}" dt="2021-11-17T16:55:34.154" v="359" actId="113"/>
          <ac:spMkLst>
            <pc:docMk/>
            <pc:sldMk cId="1112776011" sldId="316"/>
            <ac:spMk id="5" creationId="{2DB868F4-8E3C-4DAF-AF9A-C3B6BC0392A3}"/>
          </ac:spMkLst>
        </pc:spChg>
        <pc:spChg chg="add del mod">
          <ac:chgData name="Jaime Jenett" userId="2f963328-3040-4998-8105-b35c2e33b2cb" providerId="ADAL" clId="{F62B5AA1-8ACE-40CD-B81C-BE7151C65F17}" dt="2021-11-16T19:01:15.354" v="57"/>
          <ac:spMkLst>
            <pc:docMk/>
            <pc:sldMk cId="1112776011" sldId="316"/>
            <ac:spMk id="6" creationId="{4101D3E3-423E-4AA7-AA12-81A6180D64A4}"/>
          </ac:spMkLst>
        </pc:spChg>
        <pc:picChg chg="add del mod">
          <ac:chgData name="Jaime Jenett" userId="2f963328-3040-4998-8105-b35c2e33b2cb" providerId="ADAL" clId="{F62B5AA1-8ACE-40CD-B81C-BE7151C65F17}" dt="2021-11-16T19:01:07.828" v="54" actId="478"/>
          <ac:picMkLst>
            <pc:docMk/>
            <pc:sldMk cId="1112776011" sldId="316"/>
            <ac:picMk id="4" creationId="{74DBA21D-3388-4B5A-9A05-1D64B18DDCD6}"/>
          </ac:picMkLst>
        </pc:picChg>
      </pc:sldChg>
      <pc:sldChg chg="modSp new mod">
        <pc:chgData name="Jaime Jenett" userId="2f963328-3040-4998-8105-b35c2e33b2cb" providerId="ADAL" clId="{F62B5AA1-8ACE-40CD-B81C-BE7151C65F17}" dt="2021-11-17T16:55:49.554" v="360" actId="20577"/>
        <pc:sldMkLst>
          <pc:docMk/>
          <pc:sldMk cId="3970774513" sldId="317"/>
        </pc:sldMkLst>
        <pc:spChg chg="mod">
          <ac:chgData name="Jaime Jenett" userId="2f963328-3040-4998-8105-b35c2e33b2cb" providerId="ADAL" clId="{F62B5AA1-8ACE-40CD-B81C-BE7151C65F17}" dt="2021-11-16T19:11:55.949" v="111" actId="20577"/>
          <ac:spMkLst>
            <pc:docMk/>
            <pc:sldMk cId="3970774513" sldId="317"/>
            <ac:spMk id="2" creationId="{8F9FEE70-D324-452A-9CDD-3E467034EF76}"/>
          </ac:spMkLst>
        </pc:spChg>
        <pc:spChg chg="mod">
          <ac:chgData name="Jaime Jenett" userId="2f963328-3040-4998-8105-b35c2e33b2cb" providerId="ADAL" clId="{F62B5AA1-8ACE-40CD-B81C-BE7151C65F17}" dt="2021-11-16T19:18:57.778" v="352" actId="20577"/>
          <ac:spMkLst>
            <pc:docMk/>
            <pc:sldMk cId="3970774513" sldId="317"/>
            <ac:spMk id="3" creationId="{79838071-012D-49BA-8784-47934FD8ABC8}"/>
          </ac:spMkLst>
        </pc:spChg>
        <pc:spChg chg="mod">
          <ac:chgData name="Jaime Jenett" userId="2f963328-3040-4998-8105-b35c2e33b2cb" providerId="ADAL" clId="{F62B5AA1-8ACE-40CD-B81C-BE7151C65F17}" dt="2021-11-17T16:55:49.554" v="360" actId="20577"/>
          <ac:spMkLst>
            <pc:docMk/>
            <pc:sldMk cId="3970774513" sldId="317"/>
            <ac:spMk id="4" creationId="{5B936622-2EF1-4F16-85CE-337204235681}"/>
          </ac:spMkLst>
        </pc:spChg>
      </pc:sldChg>
      <pc:sldChg chg="addSp delSp modSp new mod modClrScheme chgLayout">
        <pc:chgData name="Jaime Jenett" userId="2f963328-3040-4998-8105-b35c2e33b2cb" providerId="ADAL" clId="{F62B5AA1-8ACE-40CD-B81C-BE7151C65F17}" dt="2021-11-17T16:58:24.256" v="382" actId="1076"/>
        <pc:sldMkLst>
          <pc:docMk/>
          <pc:sldMk cId="1548231943" sldId="318"/>
        </pc:sldMkLst>
        <pc:spChg chg="del">
          <ac:chgData name="Jaime Jenett" userId="2f963328-3040-4998-8105-b35c2e33b2cb" providerId="ADAL" clId="{F62B5AA1-8ACE-40CD-B81C-BE7151C65F17}" dt="2021-11-17T16:56:51.198" v="362" actId="700"/>
          <ac:spMkLst>
            <pc:docMk/>
            <pc:sldMk cId="1548231943" sldId="318"/>
            <ac:spMk id="2" creationId="{E38F4DF0-8DD3-4B17-886E-6D4B3499245E}"/>
          </ac:spMkLst>
        </pc:spChg>
        <pc:spChg chg="del">
          <ac:chgData name="Jaime Jenett" userId="2f963328-3040-4998-8105-b35c2e33b2cb" providerId="ADAL" clId="{F62B5AA1-8ACE-40CD-B81C-BE7151C65F17}" dt="2021-11-17T16:56:51.198" v="362" actId="700"/>
          <ac:spMkLst>
            <pc:docMk/>
            <pc:sldMk cId="1548231943" sldId="318"/>
            <ac:spMk id="3" creationId="{285E9CB9-4281-44D1-817C-3C5B5EC2C30C}"/>
          </ac:spMkLst>
        </pc:spChg>
        <pc:spChg chg="del">
          <ac:chgData name="Jaime Jenett" userId="2f963328-3040-4998-8105-b35c2e33b2cb" providerId="ADAL" clId="{F62B5AA1-8ACE-40CD-B81C-BE7151C65F17}" dt="2021-11-17T16:56:51.198" v="362" actId="700"/>
          <ac:spMkLst>
            <pc:docMk/>
            <pc:sldMk cId="1548231943" sldId="318"/>
            <ac:spMk id="4" creationId="{3E9765E7-10CF-4B77-8066-AE905EBAA471}"/>
          </ac:spMkLst>
        </pc:spChg>
        <pc:spChg chg="add del">
          <ac:chgData name="Jaime Jenett" userId="2f963328-3040-4998-8105-b35c2e33b2cb" providerId="ADAL" clId="{F62B5AA1-8ACE-40CD-B81C-BE7151C65F17}" dt="2021-11-17T16:58:09.875" v="380" actId="478"/>
          <ac:spMkLst>
            <pc:docMk/>
            <pc:sldMk cId="1548231943" sldId="318"/>
            <ac:spMk id="7" creationId="{7B40C7A1-95FC-4BD2-B0CE-05CF4BFEE98D}"/>
          </ac:spMkLst>
        </pc:spChg>
        <pc:spChg chg="add del mod">
          <ac:chgData name="Jaime Jenett" userId="2f963328-3040-4998-8105-b35c2e33b2cb" providerId="ADAL" clId="{F62B5AA1-8ACE-40CD-B81C-BE7151C65F17}" dt="2021-11-17T16:58:06.697" v="379" actId="478"/>
          <ac:spMkLst>
            <pc:docMk/>
            <pc:sldMk cId="1548231943" sldId="318"/>
            <ac:spMk id="8" creationId="{FAA0A1D1-BEB7-4771-A116-B69A1DB96565}"/>
          </ac:spMkLst>
        </pc:spChg>
        <pc:spChg chg="add mod">
          <ac:chgData name="Jaime Jenett" userId="2f963328-3040-4998-8105-b35c2e33b2cb" providerId="ADAL" clId="{F62B5AA1-8ACE-40CD-B81C-BE7151C65F17}" dt="2021-11-17T16:57:46.587" v="376" actId="1076"/>
          <ac:spMkLst>
            <pc:docMk/>
            <pc:sldMk cId="1548231943" sldId="318"/>
            <ac:spMk id="9" creationId="{0593F51C-9129-4E44-983C-331D308ED055}"/>
          </ac:spMkLst>
        </pc:spChg>
        <pc:spChg chg="add mod">
          <ac:chgData name="Jaime Jenett" userId="2f963328-3040-4998-8105-b35c2e33b2cb" providerId="ADAL" clId="{F62B5AA1-8ACE-40CD-B81C-BE7151C65F17}" dt="2021-11-17T16:57:48.854" v="377" actId="1076"/>
          <ac:spMkLst>
            <pc:docMk/>
            <pc:sldMk cId="1548231943" sldId="318"/>
            <ac:spMk id="10" creationId="{EAE7701D-4FDA-469C-9ACB-A16F05A28412}"/>
          </ac:spMkLst>
        </pc:spChg>
        <pc:spChg chg="add mod">
          <ac:chgData name="Jaime Jenett" userId="2f963328-3040-4998-8105-b35c2e33b2cb" providerId="ADAL" clId="{F62B5AA1-8ACE-40CD-B81C-BE7151C65F17}" dt="2021-11-17T16:57:39.404" v="375" actId="1076"/>
          <ac:spMkLst>
            <pc:docMk/>
            <pc:sldMk cId="1548231943" sldId="318"/>
            <ac:spMk id="11" creationId="{DA69E2DC-3775-4B2B-BB79-6F624A6899CC}"/>
          </ac:spMkLst>
        </pc:spChg>
        <pc:picChg chg="add mod modCrop">
          <ac:chgData name="Jaime Jenett" userId="2f963328-3040-4998-8105-b35c2e33b2cb" providerId="ADAL" clId="{F62B5AA1-8ACE-40CD-B81C-BE7151C65F17}" dt="2021-11-17T16:58:24.256" v="382" actId="1076"/>
          <ac:picMkLst>
            <pc:docMk/>
            <pc:sldMk cId="1548231943" sldId="318"/>
            <ac:picMk id="6" creationId="{752C2A38-D044-4F8B-BE35-C5DAC55136A3}"/>
          </ac:picMkLst>
        </pc:picChg>
      </pc:sldChg>
      <pc:sldChg chg="addSp delSp modSp new mod">
        <pc:chgData name="Jaime Jenett" userId="2f963328-3040-4998-8105-b35c2e33b2cb" providerId="ADAL" clId="{F62B5AA1-8ACE-40CD-B81C-BE7151C65F17}" dt="2021-11-17T17:01:13.747" v="412" actId="1076"/>
        <pc:sldMkLst>
          <pc:docMk/>
          <pc:sldMk cId="2311895745" sldId="319"/>
        </pc:sldMkLst>
        <pc:spChg chg="add del mod">
          <ac:chgData name="Jaime Jenett" userId="2f963328-3040-4998-8105-b35c2e33b2cb" providerId="ADAL" clId="{F62B5AA1-8ACE-40CD-B81C-BE7151C65F17}" dt="2021-11-17T16:58:55.138" v="385" actId="478"/>
          <ac:spMkLst>
            <pc:docMk/>
            <pc:sldMk cId="2311895745" sldId="319"/>
            <ac:spMk id="2" creationId="{6E9EAAE1-DED3-4F4A-816D-D9017C0129FF}"/>
          </ac:spMkLst>
        </pc:spChg>
        <pc:spChg chg="add mod">
          <ac:chgData name="Jaime Jenett" userId="2f963328-3040-4998-8105-b35c2e33b2cb" providerId="ADAL" clId="{F62B5AA1-8ACE-40CD-B81C-BE7151C65F17}" dt="2021-11-17T17:01:00.712" v="408" actId="1076"/>
          <ac:spMkLst>
            <pc:docMk/>
            <pc:sldMk cId="2311895745" sldId="319"/>
            <ac:spMk id="5" creationId="{43506635-2894-47D6-97BF-876FB8F50819}"/>
          </ac:spMkLst>
        </pc:spChg>
        <pc:spChg chg="add mod">
          <ac:chgData name="Jaime Jenett" userId="2f963328-3040-4998-8105-b35c2e33b2cb" providerId="ADAL" clId="{F62B5AA1-8ACE-40CD-B81C-BE7151C65F17}" dt="2021-11-17T17:01:06.350" v="410" actId="1076"/>
          <ac:spMkLst>
            <pc:docMk/>
            <pc:sldMk cId="2311895745" sldId="319"/>
            <ac:spMk id="6" creationId="{6FDF3834-7428-4213-AA3B-D0C277B3EA7E}"/>
          </ac:spMkLst>
        </pc:spChg>
        <pc:spChg chg="add mod">
          <ac:chgData name="Jaime Jenett" userId="2f963328-3040-4998-8105-b35c2e33b2cb" providerId="ADAL" clId="{F62B5AA1-8ACE-40CD-B81C-BE7151C65F17}" dt="2021-11-17T17:01:13.747" v="412" actId="1076"/>
          <ac:spMkLst>
            <pc:docMk/>
            <pc:sldMk cId="2311895745" sldId="319"/>
            <ac:spMk id="7" creationId="{99ACAF13-913F-426E-BA56-27E07DE1122A}"/>
          </ac:spMkLst>
        </pc:spChg>
        <pc:picChg chg="add mod modCrop">
          <ac:chgData name="Jaime Jenett" userId="2f963328-3040-4998-8105-b35c2e33b2cb" providerId="ADAL" clId="{F62B5AA1-8ACE-40CD-B81C-BE7151C65F17}" dt="2021-11-17T16:59:18.204" v="390" actId="14100"/>
          <ac:picMkLst>
            <pc:docMk/>
            <pc:sldMk cId="2311895745" sldId="319"/>
            <ac:picMk id="4" creationId="{B3D51183-94A9-497B-BF00-B296142BF5B4}"/>
          </ac:picMkLst>
        </pc:picChg>
      </pc:sldChg>
      <pc:sldChg chg="addSp delSp modSp new mod">
        <pc:chgData name="Jaime Jenett" userId="2f963328-3040-4998-8105-b35c2e33b2cb" providerId="ADAL" clId="{F62B5AA1-8ACE-40CD-B81C-BE7151C65F17}" dt="2021-11-17T17:00:45.564" v="406" actId="1076"/>
        <pc:sldMkLst>
          <pc:docMk/>
          <pc:sldMk cId="165715703" sldId="320"/>
        </pc:sldMkLst>
        <pc:spChg chg="add del">
          <ac:chgData name="Jaime Jenett" userId="2f963328-3040-4998-8105-b35c2e33b2cb" providerId="ADAL" clId="{F62B5AA1-8ACE-40CD-B81C-BE7151C65F17}" dt="2021-11-17T17:00:12.604" v="400" actId="478"/>
          <ac:spMkLst>
            <pc:docMk/>
            <pc:sldMk cId="165715703" sldId="320"/>
            <ac:spMk id="4" creationId="{91817877-BA4E-4747-9B68-28E8BA040F6E}"/>
          </ac:spMkLst>
        </pc:spChg>
        <pc:spChg chg="add mod">
          <ac:chgData name="Jaime Jenett" userId="2f963328-3040-4998-8105-b35c2e33b2cb" providerId="ADAL" clId="{F62B5AA1-8ACE-40CD-B81C-BE7151C65F17}" dt="2021-11-17T17:00:22.731" v="402" actId="1076"/>
          <ac:spMkLst>
            <pc:docMk/>
            <pc:sldMk cId="165715703" sldId="320"/>
            <ac:spMk id="7" creationId="{BE8AEE26-718D-44A0-AEF8-AC2E79F9AA90}"/>
          </ac:spMkLst>
        </pc:spChg>
        <pc:spChg chg="add mod">
          <ac:chgData name="Jaime Jenett" userId="2f963328-3040-4998-8105-b35c2e33b2cb" providerId="ADAL" clId="{F62B5AA1-8ACE-40CD-B81C-BE7151C65F17}" dt="2021-11-17T17:00:45.564" v="406" actId="1076"/>
          <ac:spMkLst>
            <pc:docMk/>
            <pc:sldMk cId="165715703" sldId="320"/>
            <ac:spMk id="10" creationId="{99499D75-3A6D-4ED2-B4C6-5A9B7A322D2B}"/>
          </ac:spMkLst>
        </pc:spChg>
        <pc:picChg chg="add mod modCrop">
          <ac:chgData name="Jaime Jenett" userId="2f963328-3040-4998-8105-b35c2e33b2cb" providerId="ADAL" clId="{F62B5AA1-8ACE-40CD-B81C-BE7151C65F17}" dt="2021-11-17T16:59:59.502" v="396" actId="14100"/>
          <ac:picMkLst>
            <pc:docMk/>
            <pc:sldMk cId="165715703" sldId="320"/>
            <ac:picMk id="3" creationId="{FE6DEF14-5149-4634-91B7-A8539DD8322F}"/>
          </ac:picMkLst>
        </pc:picChg>
        <pc:picChg chg="add del">
          <ac:chgData name="Jaime Jenett" userId="2f963328-3040-4998-8105-b35c2e33b2cb" providerId="ADAL" clId="{F62B5AA1-8ACE-40CD-B81C-BE7151C65F17}" dt="2021-11-17T17:00:10.704" v="399" actId="22"/>
          <ac:picMkLst>
            <pc:docMk/>
            <pc:sldMk cId="165715703" sldId="320"/>
            <ac:picMk id="6" creationId="{E405E0F2-4ADC-4766-91C8-6ECA4F2F24C3}"/>
          </ac:picMkLst>
        </pc:picChg>
        <pc:picChg chg="add del">
          <ac:chgData name="Jaime Jenett" userId="2f963328-3040-4998-8105-b35c2e33b2cb" providerId="ADAL" clId="{F62B5AA1-8ACE-40CD-B81C-BE7151C65F17}" dt="2021-11-17T17:00:36.037" v="404" actId="22"/>
          <ac:picMkLst>
            <pc:docMk/>
            <pc:sldMk cId="165715703" sldId="320"/>
            <ac:picMk id="9" creationId="{B053B30D-8523-4F93-8B47-6C2FA0757AB2}"/>
          </ac:picMkLst>
        </pc:picChg>
      </pc:sldChg>
      <pc:sldChg chg="addSp delSp modSp new mod">
        <pc:chgData name="Jaime Jenett" userId="2f963328-3040-4998-8105-b35c2e33b2cb" providerId="ADAL" clId="{F62B5AA1-8ACE-40CD-B81C-BE7151C65F17}" dt="2021-11-17T17:03:05.668" v="435" actId="1076"/>
        <pc:sldMkLst>
          <pc:docMk/>
          <pc:sldMk cId="3172338123" sldId="321"/>
        </pc:sldMkLst>
        <pc:spChg chg="add mod">
          <ac:chgData name="Jaime Jenett" userId="2f963328-3040-4998-8105-b35c2e33b2cb" providerId="ADAL" clId="{F62B5AA1-8ACE-40CD-B81C-BE7151C65F17}" dt="2021-11-17T17:02:57.532" v="433" actId="1076"/>
          <ac:spMkLst>
            <pc:docMk/>
            <pc:sldMk cId="3172338123" sldId="321"/>
            <ac:spMk id="4" creationId="{821CC843-A03D-40CB-A947-D18100A27E38}"/>
          </ac:spMkLst>
        </pc:spChg>
        <pc:spChg chg="add mod">
          <ac:chgData name="Jaime Jenett" userId="2f963328-3040-4998-8105-b35c2e33b2cb" providerId="ADAL" clId="{F62B5AA1-8ACE-40CD-B81C-BE7151C65F17}" dt="2021-11-17T17:03:05.668" v="435" actId="1076"/>
          <ac:spMkLst>
            <pc:docMk/>
            <pc:sldMk cId="3172338123" sldId="321"/>
            <ac:spMk id="9" creationId="{DC6E1BF1-E63D-44C3-95BC-41FCA3F5292B}"/>
          </ac:spMkLst>
        </pc:spChg>
        <pc:picChg chg="add mod modCrop">
          <ac:chgData name="Jaime Jenett" userId="2f963328-3040-4998-8105-b35c2e33b2cb" providerId="ADAL" clId="{F62B5AA1-8ACE-40CD-B81C-BE7151C65F17}" dt="2021-11-17T17:02:54.419" v="432" actId="14100"/>
          <ac:picMkLst>
            <pc:docMk/>
            <pc:sldMk cId="3172338123" sldId="321"/>
            <ac:picMk id="3" creationId="{C0942057-5C69-460D-B15A-5AB7EAD74A3F}"/>
          </ac:picMkLst>
        </pc:picChg>
        <pc:picChg chg="add del">
          <ac:chgData name="Jaime Jenett" userId="2f963328-3040-4998-8105-b35c2e33b2cb" providerId="ADAL" clId="{F62B5AA1-8ACE-40CD-B81C-BE7151C65F17}" dt="2021-11-17T17:02:23.561" v="425" actId="478"/>
          <ac:picMkLst>
            <pc:docMk/>
            <pc:sldMk cId="3172338123" sldId="321"/>
            <ac:picMk id="6" creationId="{1FD45D1B-109D-4E9D-B477-FB540CF01911}"/>
          </ac:picMkLst>
        </pc:picChg>
        <pc:picChg chg="add mod modCrop">
          <ac:chgData name="Jaime Jenett" userId="2f963328-3040-4998-8105-b35c2e33b2cb" providerId="ADAL" clId="{F62B5AA1-8ACE-40CD-B81C-BE7151C65F17}" dt="2021-11-17T17:02:47.564" v="431" actId="14100"/>
          <ac:picMkLst>
            <pc:docMk/>
            <pc:sldMk cId="3172338123" sldId="321"/>
            <ac:picMk id="8" creationId="{2292EBE0-3CC1-48AF-89D1-5DCB9744FEC3}"/>
          </ac:picMkLst>
        </pc:picChg>
      </pc:sldChg>
      <pc:sldChg chg="addSp modSp new mod ord modClrScheme chgLayout">
        <pc:chgData name="Jaime Jenett" userId="2f963328-3040-4998-8105-b35c2e33b2cb" providerId="ADAL" clId="{F62B5AA1-8ACE-40CD-B81C-BE7151C65F17}" dt="2021-11-17T17:08:08.036" v="606" actId="732"/>
        <pc:sldMkLst>
          <pc:docMk/>
          <pc:sldMk cId="1178494649" sldId="322"/>
        </pc:sldMkLst>
        <pc:spChg chg="add mod ord">
          <ac:chgData name="Jaime Jenett" userId="2f963328-3040-4998-8105-b35c2e33b2cb" providerId="ADAL" clId="{F62B5AA1-8ACE-40CD-B81C-BE7151C65F17}" dt="2021-11-17T17:06:39.651" v="576" actId="700"/>
          <ac:spMkLst>
            <pc:docMk/>
            <pc:sldMk cId="1178494649" sldId="322"/>
            <ac:spMk id="2" creationId="{E7564B64-7891-479A-85E6-21483F71B8F9}"/>
          </ac:spMkLst>
        </pc:spChg>
        <pc:spChg chg="add mod ord">
          <ac:chgData name="Jaime Jenett" userId="2f963328-3040-4998-8105-b35c2e33b2cb" providerId="ADAL" clId="{F62B5AA1-8ACE-40CD-B81C-BE7151C65F17}" dt="2021-11-17T17:06:48.287" v="593" actId="20577"/>
          <ac:spMkLst>
            <pc:docMk/>
            <pc:sldMk cId="1178494649" sldId="322"/>
            <ac:spMk id="3" creationId="{5D9BFAB4-6837-4EE2-B550-E3E749BB5A43}"/>
          </ac:spMkLst>
        </pc:spChg>
        <pc:picChg chg="add mod">
          <ac:chgData name="Jaime Jenett" userId="2f963328-3040-4998-8105-b35c2e33b2cb" providerId="ADAL" clId="{F62B5AA1-8ACE-40CD-B81C-BE7151C65F17}" dt="2021-11-17T17:07:39.684" v="598" actId="14100"/>
          <ac:picMkLst>
            <pc:docMk/>
            <pc:sldMk cId="1178494649" sldId="322"/>
            <ac:picMk id="5" creationId="{E8AD1CA0-5312-41BA-8FE2-B8EE32858C92}"/>
          </ac:picMkLst>
        </pc:picChg>
        <pc:picChg chg="add mod modCrop">
          <ac:chgData name="Jaime Jenett" userId="2f963328-3040-4998-8105-b35c2e33b2cb" providerId="ADAL" clId="{F62B5AA1-8ACE-40CD-B81C-BE7151C65F17}" dt="2021-11-17T17:08:08.036" v="606" actId="732"/>
          <ac:picMkLst>
            <pc:docMk/>
            <pc:sldMk cId="1178494649" sldId="322"/>
            <ac:picMk id="7" creationId="{08321B67-8544-4288-ACC8-058BE0789C17}"/>
          </ac:picMkLst>
        </pc:picChg>
      </pc:sldChg>
      <pc:sldChg chg="addSp delSp modSp new mod">
        <pc:chgData name="Jaime Jenett" userId="2f963328-3040-4998-8105-b35c2e33b2cb" providerId="ADAL" clId="{F62B5AA1-8ACE-40CD-B81C-BE7151C65F17}" dt="2021-11-17T17:10:35.984" v="623" actId="1076"/>
        <pc:sldMkLst>
          <pc:docMk/>
          <pc:sldMk cId="2733182825" sldId="323"/>
        </pc:sldMkLst>
        <pc:spChg chg="mod">
          <ac:chgData name="Jaime Jenett" userId="2f963328-3040-4998-8105-b35c2e33b2cb" providerId="ADAL" clId="{F62B5AA1-8ACE-40CD-B81C-BE7151C65F17}" dt="2021-11-17T17:08:19.787" v="620" actId="20577"/>
          <ac:spMkLst>
            <pc:docMk/>
            <pc:sldMk cId="2733182825" sldId="323"/>
            <ac:spMk id="2" creationId="{3543DE59-AADE-48F8-A4D7-4BBC8E4867FB}"/>
          </ac:spMkLst>
        </pc:spChg>
        <pc:spChg chg="del">
          <ac:chgData name="Jaime Jenett" userId="2f963328-3040-4998-8105-b35c2e33b2cb" providerId="ADAL" clId="{F62B5AA1-8ACE-40CD-B81C-BE7151C65F17}" dt="2021-11-17T17:10:31.501" v="621"/>
          <ac:spMkLst>
            <pc:docMk/>
            <pc:sldMk cId="2733182825" sldId="323"/>
            <ac:spMk id="3" creationId="{54EB0E42-3F2E-430C-B50B-BCB40486B404}"/>
          </ac:spMkLst>
        </pc:spChg>
        <pc:picChg chg="add mod">
          <ac:chgData name="Jaime Jenett" userId="2f963328-3040-4998-8105-b35c2e33b2cb" providerId="ADAL" clId="{F62B5AA1-8ACE-40CD-B81C-BE7151C65F17}" dt="2021-11-17T17:10:35.984" v="623" actId="1076"/>
          <ac:picMkLst>
            <pc:docMk/>
            <pc:sldMk cId="2733182825" sldId="323"/>
            <ac:picMk id="1026" creationId="{7C4627E6-4CFC-4B9C-93FF-6B9779A8A5B9}"/>
          </ac:picMkLst>
        </pc:picChg>
      </pc:sldChg>
      <pc:sldChg chg="addSp delSp modSp new mod modClrScheme chgLayout">
        <pc:chgData name="Jaime Jenett" userId="2f963328-3040-4998-8105-b35c2e33b2cb" providerId="ADAL" clId="{F62B5AA1-8ACE-40CD-B81C-BE7151C65F17}" dt="2021-11-17T17:11:07.271" v="639" actId="20577"/>
        <pc:sldMkLst>
          <pc:docMk/>
          <pc:sldMk cId="2586094192" sldId="324"/>
        </pc:sldMkLst>
        <pc:spChg chg="del mod ord">
          <ac:chgData name="Jaime Jenett" userId="2f963328-3040-4998-8105-b35c2e33b2cb" providerId="ADAL" clId="{F62B5AA1-8ACE-40CD-B81C-BE7151C65F17}" dt="2021-11-17T17:11:03.549" v="625" actId="700"/>
          <ac:spMkLst>
            <pc:docMk/>
            <pc:sldMk cId="2586094192" sldId="324"/>
            <ac:spMk id="2" creationId="{1CA6FF4F-25C9-48A7-8A87-8C750C50C632}"/>
          </ac:spMkLst>
        </pc:spChg>
        <pc:spChg chg="del mod ord">
          <ac:chgData name="Jaime Jenett" userId="2f963328-3040-4998-8105-b35c2e33b2cb" providerId="ADAL" clId="{F62B5AA1-8ACE-40CD-B81C-BE7151C65F17}" dt="2021-11-17T17:11:03.549" v="625" actId="700"/>
          <ac:spMkLst>
            <pc:docMk/>
            <pc:sldMk cId="2586094192" sldId="324"/>
            <ac:spMk id="3" creationId="{3CCE8D74-8EB2-44B6-9A76-F1BB37E4D29F}"/>
          </ac:spMkLst>
        </pc:spChg>
        <pc:spChg chg="add mod ord">
          <ac:chgData name="Jaime Jenett" userId="2f963328-3040-4998-8105-b35c2e33b2cb" providerId="ADAL" clId="{F62B5AA1-8ACE-40CD-B81C-BE7151C65F17}" dt="2021-11-17T17:11:07.271" v="639" actId="20577"/>
          <ac:spMkLst>
            <pc:docMk/>
            <pc:sldMk cId="2586094192" sldId="324"/>
            <ac:spMk id="4" creationId="{39B9ADE1-22DB-49B5-9852-219A61FDC5FF}"/>
          </ac:spMkLst>
        </pc:spChg>
        <pc:spChg chg="add mod ord">
          <ac:chgData name="Jaime Jenett" userId="2f963328-3040-4998-8105-b35c2e33b2cb" providerId="ADAL" clId="{F62B5AA1-8ACE-40CD-B81C-BE7151C65F17}" dt="2021-11-17T17:11:03.549" v="625" actId="700"/>
          <ac:spMkLst>
            <pc:docMk/>
            <pc:sldMk cId="2586094192" sldId="324"/>
            <ac:spMk id="5" creationId="{A625F675-DB2F-46F6-8B73-ED9B1C1997D3}"/>
          </ac:spMkLst>
        </pc:spChg>
      </pc:sldChg>
      <pc:sldChg chg="addSp delSp modSp new mod modClrScheme chgLayout">
        <pc:chgData name="Jaime Jenett" userId="2f963328-3040-4998-8105-b35c2e33b2cb" providerId="ADAL" clId="{F62B5AA1-8ACE-40CD-B81C-BE7151C65F17}" dt="2021-11-17T17:16:44.720" v="711" actId="478"/>
        <pc:sldMkLst>
          <pc:docMk/>
          <pc:sldMk cId="3515257874" sldId="325"/>
        </pc:sldMkLst>
        <pc:spChg chg="del mod ord">
          <ac:chgData name="Jaime Jenett" userId="2f963328-3040-4998-8105-b35c2e33b2cb" providerId="ADAL" clId="{F62B5AA1-8ACE-40CD-B81C-BE7151C65F17}" dt="2021-11-17T17:11:36.932" v="645" actId="700"/>
          <ac:spMkLst>
            <pc:docMk/>
            <pc:sldMk cId="3515257874" sldId="325"/>
            <ac:spMk id="2" creationId="{351A4484-D585-4DD7-8E89-AEC0E02F0674}"/>
          </ac:spMkLst>
        </pc:spChg>
        <pc:spChg chg="del mod ord">
          <ac:chgData name="Jaime Jenett" userId="2f963328-3040-4998-8105-b35c2e33b2cb" providerId="ADAL" clId="{F62B5AA1-8ACE-40CD-B81C-BE7151C65F17}" dt="2021-11-17T17:11:36.932" v="645" actId="700"/>
          <ac:spMkLst>
            <pc:docMk/>
            <pc:sldMk cId="3515257874" sldId="325"/>
            <ac:spMk id="3" creationId="{DD687621-0693-4273-9A1E-366A613253BD}"/>
          </ac:spMkLst>
        </pc:spChg>
        <pc:spChg chg="add del mod ord">
          <ac:chgData name="Jaime Jenett" userId="2f963328-3040-4998-8105-b35c2e33b2cb" providerId="ADAL" clId="{F62B5AA1-8ACE-40CD-B81C-BE7151C65F17}" dt="2021-11-17T17:16:44.720" v="711" actId="478"/>
          <ac:spMkLst>
            <pc:docMk/>
            <pc:sldMk cId="3515257874" sldId="325"/>
            <ac:spMk id="4" creationId="{98D053F2-3CED-4FC7-A6D2-FC8C170CF542}"/>
          </ac:spMkLst>
        </pc:spChg>
        <pc:spChg chg="add mod ord">
          <ac:chgData name="Jaime Jenett" userId="2f963328-3040-4998-8105-b35c2e33b2cb" providerId="ADAL" clId="{F62B5AA1-8ACE-40CD-B81C-BE7151C65F17}" dt="2021-11-17T17:16:18.237" v="702" actId="20577"/>
          <ac:spMkLst>
            <pc:docMk/>
            <pc:sldMk cId="3515257874" sldId="325"/>
            <ac:spMk id="5" creationId="{C23B8F0A-7468-443F-933E-BC6A7ADB2DF4}"/>
          </ac:spMkLst>
        </pc:spChg>
        <pc:picChg chg="add del mod">
          <ac:chgData name="Jaime Jenett" userId="2f963328-3040-4998-8105-b35c2e33b2cb" providerId="ADAL" clId="{F62B5AA1-8ACE-40CD-B81C-BE7151C65F17}" dt="2021-11-17T17:16:42.254" v="710" actId="1076"/>
          <ac:picMkLst>
            <pc:docMk/>
            <pc:sldMk cId="3515257874" sldId="325"/>
            <ac:picMk id="3074" creationId="{81C2C4A8-51B0-4706-B30B-E9808AECAB00}"/>
          </ac:picMkLst>
        </pc:picChg>
      </pc:sldChg>
      <pc:sldChg chg="addSp delSp modSp new mod modClrScheme chgLayout">
        <pc:chgData name="Jaime Jenett" userId="2f963328-3040-4998-8105-b35c2e33b2cb" providerId="ADAL" clId="{F62B5AA1-8ACE-40CD-B81C-BE7151C65F17}" dt="2021-11-17T18:42:10.034" v="1115" actId="1076"/>
        <pc:sldMkLst>
          <pc:docMk/>
          <pc:sldMk cId="3221842717" sldId="326"/>
        </pc:sldMkLst>
        <pc:spChg chg="add del mod">
          <ac:chgData name="Jaime Jenett" userId="2f963328-3040-4998-8105-b35c2e33b2cb" providerId="ADAL" clId="{F62B5AA1-8ACE-40CD-B81C-BE7151C65F17}" dt="2021-11-17T17:15:05.197" v="680" actId="478"/>
          <ac:spMkLst>
            <pc:docMk/>
            <pc:sldMk cId="3221842717" sldId="326"/>
            <ac:spMk id="2" creationId="{2DE15E48-A69A-45BE-9E34-21078D81A237}"/>
          </ac:spMkLst>
        </pc:spChg>
        <pc:spChg chg="add del mod ord">
          <ac:chgData name="Jaime Jenett" userId="2f963328-3040-4998-8105-b35c2e33b2cb" providerId="ADAL" clId="{F62B5AA1-8ACE-40CD-B81C-BE7151C65F17}" dt="2021-11-17T17:24:49.171" v="1069" actId="478"/>
          <ac:spMkLst>
            <pc:docMk/>
            <pc:sldMk cId="3221842717" sldId="326"/>
            <ac:spMk id="3" creationId="{D4E88887-C6DC-4A29-A14E-42DF591D69FF}"/>
          </ac:spMkLst>
        </pc:spChg>
        <pc:spChg chg="add mod ord">
          <ac:chgData name="Jaime Jenett" userId="2f963328-3040-4998-8105-b35c2e33b2cb" providerId="ADAL" clId="{F62B5AA1-8ACE-40CD-B81C-BE7151C65F17}" dt="2021-11-17T17:24:46.271" v="1068" actId="20577"/>
          <ac:spMkLst>
            <pc:docMk/>
            <pc:sldMk cId="3221842717" sldId="326"/>
            <ac:spMk id="4" creationId="{08EBC09E-99A5-44D4-8195-635B7BA3B0BC}"/>
          </ac:spMkLst>
        </pc:spChg>
        <pc:spChg chg="add del mod">
          <ac:chgData name="Jaime Jenett" userId="2f963328-3040-4998-8105-b35c2e33b2cb" providerId="ADAL" clId="{F62B5AA1-8ACE-40CD-B81C-BE7151C65F17}" dt="2021-11-17T17:24:51.356" v="1070" actId="478"/>
          <ac:spMkLst>
            <pc:docMk/>
            <pc:sldMk cId="3221842717" sldId="326"/>
            <ac:spMk id="6" creationId="{FB416D01-6401-4C03-B241-522707549462}"/>
          </ac:spMkLst>
        </pc:spChg>
        <pc:picChg chg="add mod">
          <ac:chgData name="Jaime Jenett" userId="2f963328-3040-4998-8105-b35c2e33b2cb" providerId="ADAL" clId="{F62B5AA1-8ACE-40CD-B81C-BE7151C65F17}" dt="2021-11-17T18:42:10.034" v="1115" actId="1076"/>
          <ac:picMkLst>
            <pc:docMk/>
            <pc:sldMk cId="3221842717" sldId="326"/>
            <ac:picMk id="2050" creationId="{C3BFDBB2-8FC9-4BE0-BE05-D97320922C09}"/>
          </ac:picMkLst>
        </pc:picChg>
      </pc:sldChg>
      <pc:sldChg chg="addSp delSp modSp new mod modClrScheme chgLayout">
        <pc:chgData name="Jaime Jenett" userId="2f963328-3040-4998-8105-b35c2e33b2cb" providerId="ADAL" clId="{F62B5AA1-8ACE-40CD-B81C-BE7151C65F17}" dt="2021-11-17T17:25:07.688" v="1084" actId="20577"/>
        <pc:sldMkLst>
          <pc:docMk/>
          <pc:sldMk cId="2457072838" sldId="327"/>
        </pc:sldMkLst>
        <pc:spChg chg="del">
          <ac:chgData name="Jaime Jenett" userId="2f963328-3040-4998-8105-b35c2e33b2cb" providerId="ADAL" clId="{F62B5AA1-8ACE-40CD-B81C-BE7151C65F17}" dt="2021-11-17T17:19:09.089" v="724" actId="478"/>
          <ac:spMkLst>
            <pc:docMk/>
            <pc:sldMk cId="2457072838" sldId="327"/>
            <ac:spMk id="2" creationId="{8E24040A-768C-4238-813C-3EC692B8E1FB}"/>
          </ac:spMkLst>
        </pc:spChg>
        <pc:spChg chg="del mod ord">
          <ac:chgData name="Jaime Jenett" userId="2f963328-3040-4998-8105-b35c2e33b2cb" providerId="ADAL" clId="{F62B5AA1-8ACE-40CD-B81C-BE7151C65F17}" dt="2021-11-17T17:24:59.754" v="1072" actId="478"/>
          <ac:spMkLst>
            <pc:docMk/>
            <pc:sldMk cId="2457072838" sldId="327"/>
            <ac:spMk id="3" creationId="{1178CD42-45D3-4C6C-93E3-38CDAE885A50}"/>
          </ac:spMkLst>
        </pc:spChg>
        <pc:spChg chg="add mod ord">
          <ac:chgData name="Jaime Jenett" userId="2f963328-3040-4998-8105-b35c2e33b2cb" providerId="ADAL" clId="{F62B5AA1-8ACE-40CD-B81C-BE7151C65F17}" dt="2021-11-17T17:25:07.688" v="1084" actId="20577"/>
          <ac:spMkLst>
            <pc:docMk/>
            <pc:sldMk cId="2457072838" sldId="327"/>
            <ac:spMk id="4" creationId="{0B9462DB-E899-4C1C-ACD6-FAF98457955A}"/>
          </ac:spMkLst>
        </pc:spChg>
        <pc:spChg chg="add del mod">
          <ac:chgData name="Jaime Jenett" userId="2f963328-3040-4998-8105-b35c2e33b2cb" providerId="ADAL" clId="{F62B5AA1-8ACE-40CD-B81C-BE7151C65F17}" dt="2021-11-17T17:25:02.237" v="1073" actId="478"/>
          <ac:spMkLst>
            <pc:docMk/>
            <pc:sldMk cId="2457072838" sldId="327"/>
            <ac:spMk id="6" creationId="{512246AB-D9BF-4F0B-A5B3-A7DBC32B04A1}"/>
          </ac:spMkLst>
        </pc:spChg>
        <pc:picChg chg="add mod">
          <ac:chgData name="Jaime Jenett" userId="2f963328-3040-4998-8105-b35c2e33b2cb" providerId="ADAL" clId="{F62B5AA1-8ACE-40CD-B81C-BE7151C65F17}" dt="2021-11-17T17:25:05.188" v="1074" actId="1076"/>
          <ac:picMkLst>
            <pc:docMk/>
            <pc:sldMk cId="2457072838" sldId="327"/>
            <ac:picMk id="4098" creationId="{5CB710BB-8D11-47A9-8BC8-F6B0E0641464}"/>
          </ac:picMkLst>
        </pc:picChg>
      </pc:sldChg>
      <pc:sldChg chg="addSp delSp modSp new mod ord modClrScheme chgLayout">
        <pc:chgData name="Jaime Jenett" userId="2f963328-3040-4998-8105-b35c2e33b2cb" providerId="ADAL" clId="{F62B5AA1-8ACE-40CD-B81C-BE7151C65F17}" dt="2021-11-17T17:26:08.454" v="1113"/>
        <pc:sldMkLst>
          <pc:docMk/>
          <pc:sldMk cId="3589520011" sldId="328"/>
        </pc:sldMkLst>
        <pc:spChg chg="del mod ord">
          <ac:chgData name="Jaime Jenett" userId="2f963328-3040-4998-8105-b35c2e33b2cb" providerId="ADAL" clId="{F62B5AA1-8ACE-40CD-B81C-BE7151C65F17}" dt="2021-11-17T17:19:35.379" v="730" actId="700"/>
          <ac:spMkLst>
            <pc:docMk/>
            <pc:sldMk cId="3589520011" sldId="328"/>
            <ac:spMk id="2" creationId="{0CA2F222-305D-415E-8F8F-2E2516E80F2B}"/>
          </ac:spMkLst>
        </pc:spChg>
        <pc:spChg chg="del mod ord">
          <ac:chgData name="Jaime Jenett" userId="2f963328-3040-4998-8105-b35c2e33b2cb" providerId="ADAL" clId="{F62B5AA1-8ACE-40CD-B81C-BE7151C65F17}" dt="2021-11-17T17:19:35.379" v="730" actId="700"/>
          <ac:spMkLst>
            <pc:docMk/>
            <pc:sldMk cId="3589520011" sldId="328"/>
            <ac:spMk id="3" creationId="{ADE1D8D7-3748-4E98-8734-5C082E41F2A3}"/>
          </ac:spMkLst>
        </pc:spChg>
        <pc:spChg chg="add mod ord">
          <ac:chgData name="Jaime Jenett" userId="2f963328-3040-4998-8105-b35c2e33b2cb" providerId="ADAL" clId="{F62B5AA1-8ACE-40CD-B81C-BE7151C65F17}" dt="2021-11-17T17:20:02.387" v="793" actId="20577"/>
          <ac:spMkLst>
            <pc:docMk/>
            <pc:sldMk cId="3589520011" sldId="328"/>
            <ac:spMk id="4" creationId="{0CBCC28C-1B94-4645-85AF-B7BD28534BD3}"/>
          </ac:spMkLst>
        </pc:spChg>
        <pc:spChg chg="add del mod ord">
          <ac:chgData name="Jaime Jenett" userId="2f963328-3040-4998-8105-b35c2e33b2cb" providerId="ADAL" clId="{F62B5AA1-8ACE-40CD-B81C-BE7151C65F17}" dt="2021-11-17T17:24:24.471" v="1040" actId="20577"/>
          <ac:spMkLst>
            <pc:docMk/>
            <pc:sldMk cId="3589520011" sldId="328"/>
            <ac:spMk id="5" creationId="{67CAC3BE-9A82-4D77-8089-9978E032A238}"/>
          </ac:spMkLst>
        </pc:spChg>
        <pc:graphicFrameChg chg="add del mod">
          <ac:chgData name="Jaime Jenett" userId="2f963328-3040-4998-8105-b35c2e33b2cb" providerId="ADAL" clId="{F62B5AA1-8ACE-40CD-B81C-BE7151C65F17}" dt="2021-11-17T17:19:46.021" v="742"/>
          <ac:graphicFrameMkLst>
            <pc:docMk/>
            <pc:sldMk cId="3589520011" sldId="328"/>
            <ac:graphicFrameMk id="6" creationId="{5880FA88-6C22-4EEB-800D-3CAAC0B13909}"/>
          </ac:graphicFrameMkLst>
        </pc:graphicFrameChg>
        <pc:graphicFrameChg chg="add del mod">
          <ac:chgData name="Jaime Jenett" userId="2f963328-3040-4998-8105-b35c2e33b2cb" providerId="ADAL" clId="{F62B5AA1-8ACE-40CD-B81C-BE7151C65F17}" dt="2021-11-17T17:20:16.954" v="796"/>
          <ac:graphicFrameMkLst>
            <pc:docMk/>
            <pc:sldMk cId="3589520011" sldId="328"/>
            <ac:graphicFrameMk id="7" creationId="{92DAA75A-B81F-4AB4-A3E7-932DC9C40332}"/>
          </ac:graphicFrameMkLst>
        </pc:graphicFrameChg>
        <pc:graphicFrameChg chg="add del mod modGraphic">
          <ac:chgData name="Jaime Jenett" userId="2f963328-3040-4998-8105-b35c2e33b2cb" providerId="ADAL" clId="{F62B5AA1-8ACE-40CD-B81C-BE7151C65F17}" dt="2021-11-17T17:22:49.483" v="994" actId="478"/>
          <ac:graphicFrameMkLst>
            <pc:docMk/>
            <pc:sldMk cId="3589520011" sldId="328"/>
            <ac:graphicFrameMk id="8" creationId="{2DC21FCE-2173-4040-B671-7C3C8DC99972}"/>
          </ac:graphicFrameMkLst>
        </pc:graphicFrameChg>
      </pc:sldChg>
      <pc:sldChg chg="addSp delSp modSp new del mod">
        <pc:chgData name="Jaime Jenett" userId="2f963328-3040-4998-8105-b35c2e33b2cb" providerId="ADAL" clId="{F62B5AA1-8ACE-40CD-B81C-BE7151C65F17}" dt="2021-11-17T17:26:12.910" v="1114" actId="2696"/>
        <pc:sldMkLst>
          <pc:docMk/>
          <pc:sldMk cId="1477102722" sldId="329"/>
        </pc:sldMkLst>
        <pc:spChg chg="add del mod">
          <ac:chgData name="Jaime Jenett" userId="2f963328-3040-4998-8105-b35c2e33b2cb" providerId="ADAL" clId="{F62B5AA1-8ACE-40CD-B81C-BE7151C65F17}" dt="2021-11-17T17:25:53.253" v="1111" actId="20577"/>
          <ac:spMkLst>
            <pc:docMk/>
            <pc:sldMk cId="1477102722" sldId="329"/>
            <ac:spMk id="3" creationId="{6AE8F436-84FD-4F40-BDFC-2234004191B6}"/>
          </ac:spMkLst>
        </pc:spChg>
        <pc:graphicFrameChg chg="add del mod">
          <ac:chgData name="Jaime Jenett" userId="2f963328-3040-4998-8105-b35c2e33b2cb" providerId="ADAL" clId="{F62B5AA1-8ACE-40CD-B81C-BE7151C65F17}" dt="2021-11-17T17:25:28.071" v="1087"/>
          <ac:graphicFrameMkLst>
            <pc:docMk/>
            <pc:sldMk cId="1477102722" sldId="329"/>
            <ac:graphicFrameMk id="4" creationId="{3981ABF5-8EF3-4237-B190-E5DF466C72E6}"/>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11/17/2021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11/17/2021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11/17/2021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11/17/2021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11/17/2021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11/17/2021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11/17/2021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11/17/2021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11/17/2021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11/17/2021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64B64-7891-479A-85E6-21483F71B8F9}"/>
              </a:ext>
            </a:extLst>
          </p:cNvPr>
          <p:cNvSpPr>
            <a:spLocks noGrp="1"/>
          </p:cNvSpPr>
          <p:nvPr>
            <p:ph type="ctrTitle"/>
          </p:nvPr>
        </p:nvSpPr>
        <p:spPr/>
        <p:txBody>
          <a:bodyPr/>
          <a:lstStyle/>
          <a:p>
            <a:r>
              <a:rPr lang="en-US" dirty="0"/>
              <a:t>H-WIN Kick Off meeting!</a:t>
            </a:r>
          </a:p>
        </p:txBody>
      </p:sp>
      <p:sp>
        <p:nvSpPr>
          <p:cNvPr id="3" name="Content Placeholder 2">
            <a:extLst>
              <a:ext uri="{FF2B5EF4-FFF2-40B4-BE49-F238E27FC236}">
                <a16:creationId xmlns:a16="http://schemas.microsoft.com/office/drawing/2014/main" id="{5D9BFAB4-6837-4EE2-B550-E3E749BB5A43}"/>
              </a:ext>
            </a:extLst>
          </p:cNvPr>
          <p:cNvSpPr>
            <a:spLocks noGrp="1"/>
          </p:cNvSpPr>
          <p:nvPr>
            <p:ph type="subTitle" idx="1"/>
          </p:nvPr>
        </p:nvSpPr>
        <p:spPr/>
        <p:txBody>
          <a:bodyPr/>
          <a:lstStyle/>
          <a:p>
            <a:r>
              <a:rPr lang="en-US" dirty="0"/>
              <a:t>Wednesday, November 17, 2021</a:t>
            </a:r>
          </a:p>
        </p:txBody>
      </p:sp>
      <p:pic>
        <p:nvPicPr>
          <p:cNvPr id="5" name="Picture 4" descr="A picture containing text&#10;&#10;Description automatically generated">
            <a:extLst>
              <a:ext uri="{FF2B5EF4-FFF2-40B4-BE49-F238E27FC236}">
                <a16:creationId xmlns:a16="http://schemas.microsoft.com/office/drawing/2014/main" id="{E8AD1CA0-5312-41BA-8FE2-B8EE32858C92}"/>
              </a:ext>
            </a:extLst>
          </p:cNvPr>
          <p:cNvPicPr>
            <a:picLocks noChangeAspect="1"/>
          </p:cNvPicPr>
          <p:nvPr/>
        </p:nvPicPr>
        <p:blipFill>
          <a:blip r:embed="rId2"/>
          <a:stretch>
            <a:fillRect/>
          </a:stretch>
        </p:blipFill>
        <p:spPr>
          <a:xfrm>
            <a:off x="290879" y="438912"/>
            <a:ext cx="5656521" cy="1216152"/>
          </a:xfrm>
          <a:prstGeom prst="rect">
            <a:avLst/>
          </a:prstGeom>
        </p:spPr>
      </p:pic>
      <p:pic>
        <p:nvPicPr>
          <p:cNvPr id="7" name="Picture 6" descr="Logo, company name&#10;&#10;Description automatically generated">
            <a:extLst>
              <a:ext uri="{FF2B5EF4-FFF2-40B4-BE49-F238E27FC236}">
                <a16:creationId xmlns:a16="http://schemas.microsoft.com/office/drawing/2014/main" id="{08321B67-8544-4288-ACC8-058BE0789C17}"/>
              </a:ext>
            </a:extLst>
          </p:cNvPr>
          <p:cNvPicPr>
            <a:picLocks noChangeAspect="1"/>
          </p:cNvPicPr>
          <p:nvPr/>
        </p:nvPicPr>
        <p:blipFill rotWithShape="1">
          <a:blip r:embed="rId3"/>
          <a:srcRect r="827" b="18618"/>
          <a:stretch/>
        </p:blipFill>
        <p:spPr>
          <a:xfrm>
            <a:off x="8006861" y="117618"/>
            <a:ext cx="3657600" cy="1616460"/>
          </a:xfrm>
          <a:prstGeom prst="rect">
            <a:avLst/>
          </a:prstGeom>
        </p:spPr>
      </p:pic>
    </p:spTree>
    <p:extLst>
      <p:ext uri="{BB962C8B-B14F-4D97-AF65-F5344CB8AC3E}">
        <p14:creationId xmlns:p14="http://schemas.microsoft.com/office/powerpoint/2010/main" val="1178494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1184F70-B20E-4E45-A02B-E819EAB9826E}"/>
              </a:ext>
            </a:extLst>
          </p:cNvPr>
          <p:cNvPicPr>
            <a:picLocks noGrp="1" noChangeAspect="1"/>
          </p:cNvPicPr>
          <p:nvPr>
            <p:ph idx="4294967295"/>
          </p:nvPr>
        </p:nvPicPr>
        <p:blipFill rotWithShape="1">
          <a:blip r:embed="rId2"/>
          <a:srcRect l="25188" t="35120" r="23240" b="22837"/>
          <a:stretch/>
        </p:blipFill>
        <p:spPr>
          <a:xfrm>
            <a:off x="0" y="371474"/>
            <a:ext cx="12192317" cy="5591175"/>
          </a:xfrm>
        </p:spPr>
      </p:pic>
      <p:sp>
        <p:nvSpPr>
          <p:cNvPr id="6" name="Arrow: Down 5">
            <a:extLst>
              <a:ext uri="{FF2B5EF4-FFF2-40B4-BE49-F238E27FC236}">
                <a16:creationId xmlns:a16="http://schemas.microsoft.com/office/drawing/2014/main" id="{8CAF26BE-1326-4923-9E21-C1F9E82E170F}"/>
              </a:ext>
            </a:extLst>
          </p:cNvPr>
          <p:cNvSpPr/>
          <p:nvPr/>
        </p:nvSpPr>
        <p:spPr>
          <a:xfrm rot="3998153">
            <a:off x="4270924" y="930509"/>
            <a:ext cx="542925" cy="10908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D61DE822-01CD-4ADE-9037-D31A3076EAB5}"/>
              </a:ext>
            </a:extLst>
          </p:cNvPr>
          <p:cNvSpPr/>
          <p:nvPr/>
        </p:nvSpPr>
        <p:spPr>
          <a:xfrm rot="3998153">
            <a:off x="4384136" y="3348905"/>
            <a:ext cx="542925" cy="10908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D59DC031-857E-4011-A8C6-443A13532C8F}"/>
              </a:ext>
            </a:extLst>
          </p:cNvPr>
          <p:cNvSpPr/>
          <p:nvPr/>
        </p:nvSpPr>
        <p:spPr>
          <a:xfrm rot="3998153">
            <a:off x="4466866" y="1861508"/>
            <a:ext cx="542925" cy="10908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4705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DD7A57-B824-48BE-9169-9A49B99A7A73}"/>
              </a:ext>
            </a:extLst>
          </p:cNvPr>
          <p:cNvPicPr>
            <a:picLocks noChangeAspect="1"/>
          </p:cNvPicPr>
          <p:nvPr/>
        </p:nvPicPr>
        <p:blipFill rotWithShape="1">
          <a:blip r:embed="rId2"/>
          <a:srcRect l="25938" t="41528" r="26016" b="19305"/>
          <a:stretch/>
        </p:blipFill>
        <p:spPr>
          <a:xfrm>
            <a:off x="248510" y="0"/>
            <a:ext cx="11694980" cy="5362576"/>
          </a:xfrm>
          <a:prstGeom prst="rect">
            <a:avLst/>
          </a:prstGeom>
        </p:spPr>
      </p:pic>
      <p:sp>
        <p:nvSpPr>
          <p:cNvPr id="4" name="Arrow: Down 3">
            <a:extLst>
              <a:ext uri="{FF2B5EF4-FFF2-40B4-BE49-F238E27FC236}">
                <a16:creationId xmlns:a16="http://schemas.microsoft.com/office/drawing/2014/main" id="{7CC3DC6D-23C1-4471-A0CA-763BC7CA9B68}"/>
              </a:ext>
            </a:extLst>
          </p:cNvPr>
          <p:cNvSpPr/>
          <p:nvPr/>
        </p:nvSpPr>
        <p:spPr>
          <a:xfrm rot="3787130">
            <a:off x="4440419" y="842394"/>
            <a:ext cx="333375" cy="7334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148C6FCF-783C-4F1E-A483-6F270C56572E}"/>
              </a:ext>
            </a:extLst>
          </p:cNvPr>
          <p:cNvSpPr/>
          <p:nvPr/>
        </p:nvSpPr>
        <p:spPr>
          <a:xfrm rot="3787130">
            <a:off x="4440418" y="2789871"/>
            <a:ext cx="333375" cy="7334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03B63EB-83CE-44A9-979E-9C2920346ABA}"/>
              </a:ext>
            </a:extLst>
          </p:cNvPr>
          <p:cNvSpPr txBox="1"/>
          <p:nvPr/>
        </p:nvSpPr>
        <p:spPr>
          <a:xfrm>
            <a:off x="1074821" y="3429000"/>
            <a:ext cx="2454442" cy="276999"/>
          </a:xfrm>
          <a:prstGeom prst="rect">
            <a:avLst/>
          </a:prstGeom>
          <a:noFill/>
        </p:spPr>
        <p:txBody>
          <a:bodyPr wrap="square" rtlCol="0">
            <a:spAutoFit/>
          </a:bodyPr>
          <a:lstStyle/>
          <a:p>
            <a:pPr algn="ctr"/>
            <a:r>
              <a:rPr lang="en-US" sz="1200" dirty="0"/>
              <a:t>(For service providers)</a:t>
            </a:r>
          </a:p>
        </p:txBody>
      </p:sp>
      <p:sp>
        <p:nvSpPr>
          <p:cNvPr id="8" name="TextBox 7">
            <a:extLst>
              <a:ext uri="{FF2B5EF4-FFF2-40B4-BE49-F238E27FC236}">
                <a16:creationId xmlns:a16="http://schemas.microsoft.com/office/drawing/2014/main" id="{29ED99C8-9923-4C8B-9742-3ECAB9DB1694}"/>
              </a:ext>
            </a:extLst>
          </p:cNvPr>
          <p:cNvSpPr txBox="1"/>
          <p:nvPr/>
        </p:nvSpPr>
        <p:spPr>
          <a:xfrm>
            <a:off x="920661" y="3898777"/>
            <a:ext cx="2454442" cy="276999"/>
          </a:xfrm>
          <a:prstGeom prst="rect">
            <a:avLst/>
          </a:prstGeom>
          <a:noFill/>
        </p:spPr>
        <p:txBody>
          <a:bodyPr wrap="square" rtlCol="0">
            <a:spAutoFit/>
          </a:bodyPr>
          <a:lstStyle/>
          <a:p>
            <a:pPr algn="ctr"/>
            <a:r>
              <a:rPr lang="en-US" sz="1200" dirty="0"/>
              <a:t>(For clients)</a:t>
            </a:r>
          </a:p>
        </p:txBody>
      </p:sp>
      <p:sp>
        <p:nvSpPr>
          <p:cNvPr id="9" name="Arrow: Down 8">
            <a:extLst>
              <a:ext uri="{FF2B5EF4-FFF2-40B4-BE49-F238E27FC236}">
                <a16:creationId xmlns:a16="http://schemas.microsoft.com/office/drawing/2014/main" id="{F927F6BB-1173-42E3-88FB-816C2A806B17}"/>
              </a:ext>
            </a:extLst>
          </p:cNvPr>
          <p:cNvSpPr/>
          <p:nvPr/>
        </p:nvSpPr>
        <p:spPr>
          <a:xfrm rot="3787130">
            <a:off x="4440417" y="4313460"/>
            <a:ext cx="333375" cy="7334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736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5D2B5-A2C7-4780-B0BB-65A53A959B69}"/>
              </a:ext>
            </a:extLst>
          </p:cNvPr>
          <p:cNvSpPr>
            <a:spLocks noGrp="1"/>
          </p:cNvSpPr>
          <p:nvPr>
            <p:ph type="title"/>
          </p:nvPr>
        </p:nvSpPr>
        <p:spPr/>
        <p:txBody>
          <a:bodyPr/>
          <a:lstStyle/>
          <a:p>
            <a:r>
              <a:rPr lang="en-US" dirty="0"/>
              <a:t>Other</a:t>
            </a:r>
          </a:p>
        </p:txBody>
      </p:sp>
      <p:sp>
        <p:nvSpPr>
          <p:cNvPr id="3" name="Content Placeholder 2">
            <a:extLst>
              <a:ext uri="{FF2B5EF4-FFF2-40B4-BE49-F238E27FC236}">
                <a16:creationId xmlns:a16="http://schemas.microsoft.com/office/drawing/2014/main" id="{5423C39E-21F1-4980-AA73-CC7735A0EA93}"/>
              </a:ext>
            </a:extLst>
          </p:cNvPr>
          <p:cNvSpPr>
            <a:spLocks noGrp="1"/>
          </p:cNvSpPr>
          <p:nvPr>
            <p:ph idx="1"/>
          </p:nvPr>
        </p:nvSpPr>
        <p:spPr/>
        <p:txBody>
          <a:bodyPr/>
          <a:lstStyle/>
          <a:p>
            <a:pPr>
              <a:buFont typeface="Arial" panose="020B0604020202020204" pitchFamily="34" charset="0"/>
              <a:buChar char="•"/>
            </a:pPr>
            <a:r>
              <a:rPr lang="en-US" sz="3000" dirty="0">
                <a:solidFill>
                  <a:schemeClr val="tx1"/>
                </a:solidFill>
              </a:rPr>
              <a:t>Build teams of two-encourage coffee meetings to help build relationships with the organizational members</a:t>
            </a:r>
          </a:p>
          <a:p>
            <a:pPr>
              <a:buFont typeface="Arial" panose="020B0604020202020204" pitchFamily="34" charset="0"/>
              <a:buChar char="•"/>
            </a:pPr>
            <a:r>
              <a:rPr lang="en-US" sz="3000" dirty="0">
                <a:solidFill>
                  <a:schemeClr val="tx1"/>
                </a:solidFill>
              </a:rPr>
              <a:t>Looking at data together, asking questions about what we see; </a:t>
            </a:r>
          </a:p>
          <a:p>
            <a:pPr>
              <a:buFont typeface="Arial" panose="020B0604020202020204" pitchFamily="34" charset="0"/>
              <a:buChar char="•"/>
            </a:pPr>
            <a:r>
              <a:rPr lang="en-US" sz="3000" dirty="0">
                <a:solidFill>
                  <a:schemeClr val="tx1"/>
                </a:solidFill>
              </a:rPr>
              <a:t>Contact information sheets, with name, contact, company, role, short bio to take away and build out connections (could be digital);</a:t>
            </a:r>
          </a:p>
          <a:p>
            <a:endParaRPr lang="en-US" dirty="0"/>
          </a:p>
        </p:txBody>
      </p:sp>
    </p:spTree>
    <p:extLst>
      <p:ext uri="{BB962C8B-B14F-4D97-AF65-F5344CB8AC3E}">
        <p14:creationId xmlns:p14="http://schemas.microsoft.com/office/powerpoint/2010/main" val="2224356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96ACB5-8920-4A87-9859-41D2531F1198}"/>
              </a:ext>
            </a:extLst>
          </p:cNvPr>
          <p:cNvPicPr>
            <a:picLocks noChangeAspect="1"/>
          </p:cNvPicPr>
          <p:nvPr/>
        </p:nvPicPr>
        <p:blipFill rotWithShape="1">
          <a:blip r:embed="rId2"/>
          <a:srcRect l="25235" t="46111" r="25312" b="24723"/>
          <a:stretch/>
        </p:blipFill>
        <p:spPr>
          <a:xfrm>
            <a:off x="81029" y="1200150"/>
            <a:ext cx="12029941" cy="3990975"/>
          </a:xfrm>
          <a:prstGeom prst="rect">
            <a:avLst/>
          </a:prstGeom>
        </p:spPr>
      </p:pic>
    </p:spTree>
    <p:extLst>
      <p:ext uri="{BB962C8B-B14F-4D97-AF65-F5344CB8AC3E}">
        <p14:creationId xmlns:p14="http://schemas.microsoft.com/office/powerpoint/2010/main" val="2287914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0A3DE-18F4-4C75-B329-58AF33DB7C6E}"/>
              </a:ext>
            </a:extLst>
          </p:cNvPr>
          <p:cNvSpPr>
            <a:spLocks noGrp="1"/>
          </p:cNvSpPr>
          <p:nvPr>
            <p:ph type="title"/>
          </p:nvPr>
        </p:nvSpPr>
        <p:spPr>
          <a:xfrm>
            <a:off x="1097280" y="286604"/>
            <a:ext cx="10058400" cy="1044656"/>
          </a:xfrm>
        </p:spPr>
        <p:txBody>
          <a:bodyPr>
            <a:noAutofit/>
          </a:bodyPr>
          <a:lstStyle/>
          <a:p>
            <a:r>
              <a:rPr lang="en-US" sz="3000" b="1" i="0" dirty="0">
                <a:solidFill>
                  <a:srgbClr val="323130"/>
                </a:solidFill>
                <a:effectLst/>
              </a:rPr>
              <a:t>If yes, are there particular topics, efforts, populations or type of services you would like to see in an arc?</a:t>
            </a:r>
            <a:endParaRPr lang="en-US" sz="3000" b="1" dirty="0"/>
          </a:p>
        </p:txBody>
      </p:sp>
      <p:sp>
        <p:nvSpPr>
          <p:cNvPr id="3" name="Content Placeholder 2">
            <a:extLst>
              <a:ext uri="{FF2B5EF4-FFF2-40B4-BE49-F238E27FC236}">
                <a16:creationId xmlns:a16="http://schemas.microsoft.com/office/drawing/2014/main" id="{ACE9B848-8340-4F6A-ACB7-12C4FD4043BE}"/>
              </a:ext>
            </a:extLst>
          </p:cNvPr>
          <p:cNvSpPr>
            <a:spLocks noGrp="1"/>
          </p:cNvSpPr>
          <p:nvPr>
            <p:ph idx="1"/>
          </p:nvPr>
        </p:nvSpPr>
        <p:spPr>
          <a:xfrm>
            <a:off x="606462" y="1624107"/>
            <a:ext cx="11040035" cy="4332940"/>
          </a:xfrm>
        </p:spPr>
        <p:txBody>
          <a:bodyPr>
            <a:noAutofit/>
          </a:bodyPr>
          <a:lstStyle/>
          <a:p>
            <a:pPr marL="22225" indent="0">
              <a:lnSpc>
                <a:spcPct val="107000"/>
              </a:lnSpc>
              <a:spcBef>
                <a:spcPts val="0"/>
              </a:spcBef>
              <a:spcAft>
                <a:spcPts val="0"/>
              </a:spcAft>
              <a:buNone/>
            </a:pPr>
            <a:r>
              <a:rPr lang="en-US" sz="2400" u="sng" dirty="0">
                <a:solidFill>
                  <a:srgbClr val="000000"/>
                </a:solidFill>
                <a:effectLst/>
                <a:ea typeface="Times New Roman" panose="02020603050405020304" pitchFamily="18" charset="0"/>
                <a:cs typeface="Calibri" panose="020F0502020204030204" pitchFamily="34" charset="0"/>
              </a:rPr>
              <a:t>Employment/Employers</a:t>
            </a:r>
          </a:p>
          <a:p>
            <a:pPr marL="339725" indent="-317500">
              <a:lnSpc>
                <a:spcPct val="107000"/>
              </a:lnSpc>
              <a:spcBef>
                <a:spcPts val="0"/>
              </a:spcBef>
              <a:spcAft>
                <a:spcPts val="0"/>
              </a:spcAft>
              <a:buFont typeface="Arial" panose="020B0604020202020204" pitchFamily="34" charset="0"/>
              <a:buChar char="•"/>
            </a:pPr>
            <a:r>
              <a:rPr lang="en-US" sz="2400" dirty="0">
                <a:solidFill>
                  <a:srgbClr val="000000"/>
                </a:solidFill>
                <a:effectLst/>
                <a:ea typeface="Times New Roman" panose="02020603050405020304" pitchFamily="18" charset="0"/>
                <a:cs typeface="Calibri" panose="020F0502020204030204" pitchFamily="34" charset="0"/>
              </a:rPr>
              <a:t>Getting jobs for clients who are homeless</a:t>
            </a:r>
          </a:p>
          <a:p>
            <a:pPr marL="339725" indent="-317500">
              <a:lnSpc>
                <a:spcPct val="107000"/>
              </a:lnSpc>
              <a:spcBef>
                <a:spcPts val="0"/>
              </a:spcBef>
              <a:spcAft>
                <a:spcPts val="0"/>
              </a:spcAft>
              <a:buFont typeface="Arial" panose="020B0604020202020204" pitchFamily="34" charset="0"/>
              <a:buChar char="•"/>
            </a:pPr>
            <a:r>
              <a:rPr lang="en-US" sz="2400" dirty="0">
                <a:solidFill>
                  <a:srgbClr val="000000"/>
                </a:solidFill>
                <a:effectLst/>
                <a:ea typeface="Times New Roman" panose="02020603050405020304" pitchFamily="18" charset="0"/>
                <a:cs typeface="Calibri" panose="020F0502020204030204" pitchFamily="34" charset="0"/>
              </a:rPr>
              <a:t>Developing relationships with employers...Preparing employers and job seekers for mutual benefit.</a:t>
            </a:r>
            <a:endParaRPr lang="en-US" sz="2400" dirty="0">
              <a:ea typeface="Times New Roman" panose="02020603050405020304" pitchFamily="18" charset="0"/>
              <a:cs typeface="Times New Roman" panose="02020603050405020304" pitchFamily="18" charset="0"/>
            </a:endParaRPr>
          </a:p>
          <a:p>
            <a:pPr marL="339725" indent="-317500">
              <a:lnSpc>
                <a:spcPct val="107000"/>
              </a:lnSpc>
              <a:spcBef>
                <a:spcPts val="0"/>
              </a:spcBef>
              <a:spcAft>
                <a:spcPts val="0"/>
              </a:spcAft>
              <a:buFont typeface="Arial" panose="020B0604020202020204" pitchFamily="34" charset="0"/>
              <a:buChar char="•"/>
            </a:pPr>
            <a:r>
              <a:rPr lang="en-US" sz="2400" dirty="0">
                <a:solidFill>
                  <a:srgbClr val="000000"/>
                </a:solidFill>
                <a:effectLst/>
                <a:ea typeface="Times New Roman" panose="02020603050405020304" pitchFamily="18" charset="0"/>
                <a:cs typeface="Calibri" panose="020F0502020204030204" pitchFamily="34" charset="0"/>
              </a:rPr>
              <a:t>I would support career pathway building and any strategies on how to find employers for youth who are leaving Juvenile Hall, are homeless, and have IEP’s. </a:t>
            </a:r>
          </a:p>
          <a:p>
            <a:pPr marL="339725" indent="-317500">
              <a:lnSpc>
                <a:spcPct val="107000"/>
              </a:lnSpc>
              <a:spcBef>
                <a:spcPts val="0"/>
              </a:spcBef>
              <a:spcAft>
                <a:spcPts val="0"/>
              </a:spcAft>
              <a:buFont typeface="Arial" panose="020B0604020202020204" pitchFamily="34" charset="0"/>
              <a:buChar char="•"/>
            </a:pPr>
            <a:r>
              <a:rPr lang="en-US" sz="2400" dirty="0">
                <a:solidFill>
                  <a:srgbClr val="000000"/>
                </a:solidFill>
                <a:effectLst/>
                <a:ea typeface="Times New Roman" panose="02020603050405020304" pitchFamily="18" charset="0"/>
                <a:cs typeface="Calibri" panose="020F0502020204030204" pitchFamily="34" charset="0"/>
              </a:rPr>
              <a:t>Employment services or organizations that work with the homeless. Also job agencies that employ individuals who are mentally ill. </a:t>
            </a:r>
          </a:p>
          <a:p>
            <a:pPr marL="339725" indent="-317500">
              <a:lnSpc>
                <a:spcPct val="107000"/>
              </a:lnSpc>
              <a:spcBef>
                <a:spcPts val="0"/>
              </a:spcBef>
              <a:spcAft>
                <a:spcPts val="0"/>
              </a:spcAft>
              <a:buFont typeface="Arial" panose="020B0604020202020204" pitchFamily="34" charset="0"/>
              <a:buChar char="•"/>
            </a:pPr>
            <a:r>
              <a:rPr lang="en-US" sz="2400" dirty="0">
                <a:solidFill>
                  <a:srgbClr val="000000"/>
                </a:solidFill>
                <a:effectLst/>
                <a:ea typeface="Times New Roman" panose="02020603050405020304" pitchFamily="18" charset="0"/>
                <a:cs typeface="Calibri" panose="020F0502020204030204" pitchFamily="34" charset="0"/>
              </a:rPr>
              <a:t>Sustainable career pathways, workforce partner surveys, building culturally relevant training programs</a:t>
            </a:r>
            <a:r>
              <a:rPr lang="en-US" sz="2400" dirty="0" smtClean="0">
                <a:solidFill>
                  <a:srgbClr val="000000"/>
                </a:solidFill>
                <a:effectLst/>
                <a:ea typeface="Times New Roman" panose="02020603050405020304" pitchFamily="18" charset="0"/>
                <a:cs typeface="Calibri" panose="020F0502020204030204" pitchFamily="34" charset="0"/>
              </a:rPr>
              <a:t>.</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0805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0A3DE-18F4-4C75-B329-58AF33DB7C6E}"/>
              </a:ext>
            </a:extLst>
          </p:cNvPr>
          <p:cNvSpPr>
            <a:spLocks noGrp="1"/>
          </p:cNvSpPr>
          <p:nvPr>
            <p:ph type="title"/>
          </p:nvPr>
        </p:nvSpPr>
        <p:spPr>
          <a:xfrm>
            <a:off x="1097280" y="286604"/>
            <a:ext cx="10058400" cy="1044656"/>
          </a:xfrm>
        </p:spPr>
        <p:txBody>
          <a:bodyPr>
            <a:noAutofit/>
          </a:bodyPr>
          <a:lstStyle/>
          <a:p>
            <a:r>
              <a:rPr lang="en-US" sz="3000" b="1" i="0" dirty="0">
                <a:solidFill>
                  <a:srgbClr val="323130"/>
                </a:solidFill>
                <a:effectLst/>
              </a:rPr>
              <a:t>If yes, are there particular topics, efforts, populations or type of services you would like to see in an arc</a:t>
            </a:r>
            <a:r>
              <a:rPr lang="en-US" sz="3000" b="1" i="0" dirty="0" smtClean="0">
                <a:solidFill>
                  <a:srgbClr val="323130"/>
                </a:solidFill>
                <a:effectLst/>
              </a:rPr>
              <a:t>? </a:t>
            </a:r>
            <a:r>
              <a:rPr lang="en-US" sz="3000" b="1" i="1" dirty="0" smtClean="0">
                <a:solidFill>
                  <a:srgbClr val="C00000"/>
                </a:solidFill>
                <a:effectLst/>
              </a:rPr>
              <a:t>(continued)</a:t>
            </a:r>
            <a:endParaRPr lang="en-US" sz="3000" b="1" i="1" dirty="0">
              <a:solidFill>
                <a:srgbClr val="C00000"/>
              </a:solidFill>
            </a:endParaRPr>
          </a:p>
        </p:txBody>
      </p:sp>
      <p:sp>
        <p:nvSpPr>
          <p:cNvPr id="3" name="Content Placeholder 2">
            <a:extLst>
              <a:ext uri="{FF2B5EF4-FFF2-40B4-BE49-F238E27FC236}">
                <a16:creationId xmlns:a16="http://schemas.microsoft.com/office/drawing/2014/main" id="{ACE9B848-8340-4F6A-ACB7-12C4FD4043BE}"/>
              </a:ext>
            </a:extLst>
          </p:cNvPr>
          <p:cNvSpPr>
            <a:spLocks noGrp="1"/>
          </p:cNvSpPr>
          <p:nvPr>
            <p:ph idx="1"/>
          </p:nvPr>
        </p:nvSpPr>
        <p:spPr>
          <a:xfrm>
            <a:off x="591671" y="1489636"/>
            <a:ext cx="11040035" cy="4991846"/>
          </a:xfrm>
        </p:spPr>
        <p:txBody>
          <a:bodyPr>
            <a:noAutofit/>
          </a:bodyPr>
          <a:lstStyle/>
          <a:p>
            <a:pPr marL="22225" indent="0">
              <a:lnSpc>
                <a:spcPct val="107000"/>
              </a:lnSpc>
              <a:spcBef>
                <a:spcPts val="0"/>
              </a:spcBef>
              <a:spcAft>
                <a:spcPts val="0"/>
              </a:spcAft>
              <a:buNone/>
            </a:pPr>
            <a:r>
              <a:rPr lang="en-US" sz="2400" u="sng" dirty="0" smtClean="0">
                <a:solidFill>
                  <a:srgbClr val="000000"/>
                </a:solidFill>
                <a:effectLst/>
                <a:ea typeface="Times New Roman" panose="02020603050405020304" pitchFamily="18" charset="0"/>
                <a:cs typeface="Calibri" panose="020F0502020204030204" pitchFamily="34" charset="0"/>
              </a:rPr>
              <a:t>Specific </a:t>
            </a:r>
            <a:r>
              <a:rPr lang="en-US" sz="2400" u="sng" dirty="0">
                <a:solidFill>
                  <a:srgbClr val="000000"/>
                </a:solidFill>
                <a:effectLst/>
                <a:ea typeface="Times New Roman" panose="02020603050405020304" pitchFamily="18" charset="0"/>
                <a:cs typeface="Calibri" panose="020F0502020204030204" pitchFamily="34" charset="0"/>
              </a:rPr>
              <a:t>Populations</a:t>
            </a:r>
          </a:p>
          <a:p>
            <a:pPr marL="330200" indent="-327025">
              <a:lnSpc>
                <a:spcPct val="107000"/>
              </a:lnSpc>
              <a:spcBef>
                <a:spcPts val="0"/>
              </a:spcBef>
              <a:spcAft>
                <a:spcPts val="0"/>
              </a:spcAft>
              <a:buFont typeface="Arial" panose="020B0604020202020204" pitchFamily="34" charset="0"/>
              <a:buChar char="•"/>
            </a:pPr>
            <a:r>
              <a:rPr lang="en-US" sz="2400" dirty="0">
                <a:solidFill>
                  <a:srgbClr val="000000"/>
                </a:solidFill>
                <a:effectLst/>
                <a:ea typeface="Times New Roman" panose="02020603050405020304" pitchFamily="18" charset="0"/>
                <a:cs typeface="Calibri" panose="020F0502020204030204" pitchFamily="34" charset="0"/>
              </a:rPr>
              <a:t>Marginalized housed youth [k-12th and Transitional Age Youth]/families</a:t>
            </a:r>
          </a:p>
          <a:p>
            <a:pPr marL="330200" indent="-327025">
              <a:lnSpc>
                <a:spcPct val="107000"/>
              </a:lnSpc>
              <a:spcBef>
                <a:spcPts val="0"/>
              </a:spcBef>
              <a:spcAft>
                <a:spcPts val="0"/>
              </a:spcAft>
              <a:buFont typeface="Arial" panose="020B0604020202020204" pitchFamily="34" charset="0"/>
              <a:buChar char="•"/>
            </a:pPr>
            <a:r>
              <a:rPr lang="en-US" sz="2400" dirty="0">
                <a:solidFill>
                  <a:srgbClr val="000000"/>
                </a:solidFill>
                <a:effectLst/>
                <a:ea typeface="Times New Roman" panose="02020603050405020304" pitchFamily="18" charset="0"/>
                <a:cs typeface="Calibri" panose="020F0502020204030204" pitchFamily="34" charset="0"/>
              </a:rPr>
              <a:t>Justice involved, foster youth, homeless youth</a:t>
            </a:r>
            <a:endParaRPr lang="en-US" sz="2400" dirty="0">
              <a:effectLst/>
              <a:ea typeface="Calibri" panose="020F0502020204030204" pitchFamily="34" charset="0"/>
              <a:cs typeface="Times New Roman" panose="02020603050405020304" pitchFamily="18" charset="0"/>
            </a:endParaRPr>
          </a:p>
          <a:p>
            <a:pPr marL="339725" indent="-317500">
              <a:lnSpc>
                <a:spcPct val="107000"/>
              </a:lnSpc>
              <a:spcBef>
                <a:spcPts val="0"/>
              </a:spcBef>
              <a:spcAft>
                <a:spcPts val="0"/>
              </a:spcAft>
              <a:buFont typeface="Arial" panose="020B0604020202020204" pitchFamily="34" charset="0"/>
              <a:buChar char="•"/>
            </a:pPr>
            <a:r>
              <a:rPr lang="en-US" sz="2400" dirty="0">
                <a:solidFill>
                  <a:srgbClr val="000000"/>
                </a:solidFill>
                <a:ea typeface="Times New Roman" panose="02020603050405020304" pitchFamily="18" charset="0"/>
                <a:cs typeface="Calibri" panose="020F0502020204030204" pitchFamily="34" charset="0"/>
              </a:rPr>
              <a:t>A</a:t>
            </a:r>
            <a:r>
              <a:rPr lang="en-US" sz="2400" dirty="0">
                <a:solidFill>
                  <a:srgbClr val="000000"/>
                </a:solidFill>
                <a:effectLst/>
                <a:ea typeface="Times New Roman" panose="02020603050405020304" pitchFamily="18" charset="0"/>
                <a:cs typeface="Calibri" panose="020F0502020204030204" pitchFamily="34" charset="0"/>
              </a:rPr>
              <a:t>ge-specific services (kids, families, young adults, elders, etc...)</a:t>
            </a:r>
          </a:p>
          <a:p>
            <a:pPr marL="339725" indent="-317500">
              <a:lnSpc>
                <a:spcPct val="107000"/>
              </a:lnSpc>
              <a:spcBef>
                <a:spcPts val="0"/>
              </a:spcBef>
              <a:spcAft>
                <a:spcPts val="0"/>
              </a:spcAft>
              <a:buFont typeface="Arial" panose="020B0604020202020204" pitchFamily="34" charset="0"/>
              <a:buChar char="•"/>
            </a:pPr>
            <a:r>
              <a:rPr lang="en-US" sz="2400" dirty="0">
                <a:solidFill>
                  <a:srgbClr val="000000"/>
                </a:solidFill>
                <a:effectLst/>
                <a:ea typeface="Times New Roman" panose="02020603050405020304" pitchFamily="18" charset="0"/>
                <a:cs typeface="Calibri" panose="020F0502020204030204" pitchFamily="34" charset="0"/>
              </a:rPr>
              <a:t>Currently incarcerated individuals needing work and homeless. Not waiting until they are released to start plans and services and warm hand offs.</a:t>
            </a:r>
          </a:p>
          <a:p>
            <a:pPr marL="339725" indent="-317500">
              <a:lnSpc>
                <a:spcPct val="107000"/>
              </a:lnSpc>
              <a:spcBef>
                <a:spcPts val="0"/>
              </a:spcBef>
              <a:spcAft>
                <a:spcPts val="0"/>
              </a:spcAft>
              <a:buFont typeface="Arial" panose="020B0604020202020204" pitchFamily="34" charset="0"/>
              <a:buChar char="•"/>
            </a:pPr>
            <a:r>
              <a:rPr lang="en-US" sz="2400" dirty="0">
                <a:solidFill>
                  <a:srgbClr val="000000"/>
                </a:solidFill>
                <a:effectLst/>
                <a:ea typeface="Times New Roman" panose="02020603050405020304" pitchFamily="18" charset="0"/>
                <a:cs typeface="Calibri" panose="020F0502020204030204" pitchFamily="34" charset="0"/>
              </a:rPr>
              <a:t>Immigrant communities, unaccompanied minors, school-based services, emergency housing</a:t>
            </a:r>
          </a:p>
          <a:p>
            <a:pPr marL="339725" indent="-317500">
              <a:lnSpc>
                <a:spcPct val="107000"/>
              </a:lnSpc>
              <a:spcBef>
                <a:spcPts val="0"/>
              </a:spcBef>
              <a:spcAft>
                <a:spcPts val="0"/>
              </a:spcAft>
              <a:buFont typeface="Arial" panose="020B0604020202020204" pitchFamily="34" charset="0"/>
              <a:buChar char="•"/>
            </a:pPr>
            <a:r>
              <a:rPr lang="en-US" sz="2400" dirty="0">
                <a:solidFill>
                  <a:srgbClr val="000000"/>
                </a:solidFill>
                <a:effectLst/>
                <a:ea typeface="Times New Roman" panose="02020603050405020304" pitchFamily="18" charset="0"/>
                <a:cs typeface="Calibri" panose="020F0502020204030204" pitchFamily="34" charset="0"/>
              </a:rPr>
              <a:t>efforts to support transitional age youth with housing and jobs. It would be great to build collaborative efforts within our organizations, so that we can build on the expertise and resources of all the partners and organization</a:t>
            </a:r>
          </a:p>
          <a:p>
            <a:pPr marL="339725" indent="-317500">
              <a:lnSpc>
                <a:spcPct val="107000"/>
              </a:lnSpc>
              <a:spcBef>
                <a:spcPts val="0"/>
              </a:spcBef>
              <a:spcAft>
                <a:spcPts val="0"/>
              </a:spcAft>
              <a:buFont typeface="Arial" panose="020B0604020202020204" pitchFamily="34" charset="0"/>
              <a:buChar char="•"/>
            </a:pPr>
            <a:r>
              <a:rPr lang="en-US" sz="2400" dirty="0">
                <a:solidFill>
                  <a:srgbClr val="000000"/>
                </a:solidFill>
                <a:effectLst/>
                <a:ea typeface="Times New Roman" panose="02020603050405020304" pitchFamily="18" charset="0"/>
                <a:cs typeface="Calibri" panose="020F0502020204030204" pitchFamily="34" charset="0"/>
              </a:rPr>
              <a:t>culturally specific response including age, </a:t>
            </a:r>
            <a:r>
              <a:rPr lang="en-US" sz="2400" dirty="0" smtClean="0">
                <a:solidFill>
                  <a:srgbClr val="000000"/>
                </a:solidFill>
                <a:ea typeface="Times New Roman" panose="02020603050405020304" pitchFamily="18" charset="0"/>
                <a:cs typeface="Calibri" panose="020F0502020204030204" pitchFamily="34" charset="0"/>
              </a:rPr>
              <a:t>LGBTQ</a:t>
            </a:r>
            <a:r>
              <a:rPr lang="en-US" sz="2400" dirty="0" smtClean="0">
                <a:solidFill>
                  <a:srgbClr val="000000"/>
                </a:solidFill>
                <a:effectLst/>
                <a:ea typeface="Times New Roman" panose="02020603050405020304" pitchFamily="18" charset="0"/>
                <a:cs typeface="Calibri" panose="020F0502020204030204" pitchFamily="34" charset="0"/>
              </a:rPr>
              <a:t>, </a:t>
            </a:r>
            <a:r>
              <a:rPr lang="en-US" sz="2400" dirty="0">
                <a:solidFill>
                  <a:srgbClr val="000000"/>
                </a:solidFill>
                <a:effectLst/>
                <a:ea typeface="Times New Roman" panose="02020603050405020304" pitchFamily="18" charset="0"/>
                <a:cs typeface="Calibri" panose="020F0502020204030204" pitchFamily="34" charset="0"/>
              </a:rPr>
              <a:t>special needs</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5728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0A3DE-18F4-4C75-B329-58AF33DB7C6E}"/>
              </a:ext>
            </a:extLst>
          </p:cNvPr>
          <p:cNvSpPr>
            <a:spLocks noGrp="1"/>
          </p:cNvSpPr>
          <p:nvPr>
            <p:ph type="title"/>
          </p:nvPr>
        </p:nvSpPr>
        <p:spPr>
          <a:xfrm>
            <a:off x="1097280" y="286604"/>
            <a:ext cx="10058400" cy="990868"/>
          </a:xfrm>
        </p:spPr>
        <p:txBody>
          <a:bodyPr>
            <a:noAutofit/>
          </a:bodyPr>
          <a:lstStyle/>
          <a:p>
            <a:r>
              <a:rPr lang="en-US" sz="3000" b="1" i="0" dirty="0">
                <a:solidFill>
                  <a:srgbClr val="323130"/>
                </a:solidFill>
                <a:effectLst/>
              </a:rPr>
              <a:t>If yes, are there particular topics, efforts, populations or type of services you would like to see in an arc?</a:t>
            </a:r>
            <a:endParaRPr lang="en-US" sz="3000" dirty="0"/>
          </a:p>
        </p:txBody>
      </p:sp>
      <p:sp>
        <p:nvSpPr>
          <p:cNvPr id="3" name="Content Placeholder 2">
            <a:extLst>
              <a:ext uri="{FF2B5EF4-FFF2-40B4-BE49-F238E27FC236}">
                <a16:creationId xmlns:a16="http://schemas.microsoft.com/office/drawing/2014/main" id="{ACE9B848-8340-4F6A-ACB7-12C4FD4043BE}"/>
              </a:ext>
            </a:extLst>
          </p:cNvPr>
          <p:cNvSpPr>
            <a:spLocks noGrp="1"/>
          </p:cNvSpPr>
          <p:nvPr>
            <p:ph idx="1"/>
          </p:nvPr>
        </p:nvSpPr>
        <p:spPr>
          <a:xfrm>
            <a:off x="524435" y="1452282"/>
            <a:ext cx="11282083" cy="5150224"/>
          </a:xfrm>
        </p:spPr>
        <p:txBody>
          <a:bodyPr>
            <a:noAutofit/>
          </a:bodyPr>
          <a:lstStyle/>
          <a:p>
            <a:pPr marL="22225" indent="0">
              <a:lnSpc>
                <a:spcPct val="107000"/>
              </a:lnSpc>
              <a:spcBef>
                <a:spcPts val="0"/>
              </a:spcBef>
              <a:spcAft>
                <a:spcPts val="0"/>
              </a:spcAft>
              <a:buNone/>
            </a:pPr>
            <a:r>
              <a:rPr lang="en-US" u="sng" dirty="0">
                <a:solidFill>
                  <a:srgbClr val="000000"/>
                </a:solidFill>
                <a:ea typeface="Times New Roman" panose="02020603050405020304" pitchFamily="18" charset="0"/>
                <a:cs typeface="Calibri" panose="020F0502020204030204" pitchFamily="34" charset="0"/>
              </a:rPr>
              <a:t>Housing: </a:t>
            </a:r>
          </a:p>
          <a:p>
            <a:pPr marL="193675" indent="-171450">
              <a:lnSpc>
                <a:spcPct val="107000"/>
              </a:lnSpc>
              <a:spcBef>
                <a:spcPts val="0"/>
              </a:spcBef>
              <a:spcAft>
                <a:spcPts val="0"/>
              </a:spcAft>
              <a:buFont typeface="Arial" panose="020B0604020202020204" pitchFamily="34" charset="0"/>
              <a:buChar char="•"/>
            </a:pPr>
            <a:r>
              <a:rPr lang="en-US" dirty="0">
                <a:solidFill>
                  <a:srgbClr val="000000"/>
                </a:solidFill>
                <a:effectLst/>
                <a:ea typeface="Times New Roman" panose="02020603050405020304" pitchFamily="18" charset="0"/>
                <a:cs typeface="Calibri" panose="020F0502020204030204" pitchFamily="34" charset="0"/>
              </a:rPr>
              <a:t>Transitional House</a:t>
            </a:r>
          </a:p>
          <a:p>
            <a:pPr marL="193675" indent="-171450">
              <a:lnSpc>
                <a:spcPct val="107000"/>
              </a:lnSpc>
              <a:spcBef>
                <a:spcPts val="0"/>
              </a:spcBef>
              <a:spcAft>
                <a:spcPts val="0"/>
              </a:spcAft>
              <a:buFont typeface="Arial" panose="020B0604020202020204" pitchFamily="34" charset="0"/>
              <a:buChar char="•"/>
            </a:pPr>
            <a:r>
              <a:rPr lang="en-US" dirty="0">
                <a:solidFill>
                  <a:srgbClr val="000000"/>
                </a:solidFill>
                <a:effectLst/>
                <a:ea typeface="Times New Roman" panose="02020603050405020304" pitchFamily="18" charset="0"/>
                <a:cs typeface="Calibri" panose="020F0502020204030204" pitchFamily="34" charset="0"/>
              </a:rPr>
              <a:t>sanction encampment</a:t>
            </a:r>
            <a:endParaRPr lang="en-US" dirty="0">
              <a:effectLst/>
              <a:ea typeface="Calibri" panose="020F0502020204030204" pitchFamily="34" charset="0"/>
              <a:cs typeface="Times New Roman" panose="02020603050405020304" pitchFamily="18" charset="0"/>
            </a:endParaRPr>
          </a:p>
          <a:p>
            <a:pPr marL="22225" indent="0">
              <a:lnSpc>
                <a:spcPct val="107000"/>
              </a:lnSpc>
              <a:spcBef>
                <a:spcPts val="0"/>
              </a:spcBef>
              <a:spcAft>
                <a:spcPts val="0"/>
              </a:spcAft>
              <a:buNone/>
            </a:pPr>
            <a:endParaRPr lang="en-US" dirty="0">
              <a:solidFill>
                <a:srgbClr val="000000"/>
              </a:solidFill>
              <a:effectLst/>
              <a:ea typeface="Times New Roman" panose="02020603050405020304" pitchFamily="18" charset="0"/>
              <a:cs typeface="Calibri" panose="020F0502020204030204" pitchFamily="34" charset="0"/>
            </a:endParaRPr>
          </a:p>
          <a:p>
            <a:pPr marL="22225" indent="0">
              <a:lnSpc>
                <a:spcPct val="107000"/>
              </a:lnSpc>
              <a:spcBef>
                <a:spcPts val="0"/>
              </a:spcBef>
              <a:spcAft>
                <a:spcPts val="0"/>
              </a:spcAft>
              <a:buNone/>
            </a:pPr>
            <a:r>
              <a:rPr lang="en-US" u="sng" dirty="0">
                <a:solidFill>
                  <a:srgbClr val="000000"/>
                </a:solidFill>
                <a:ea typeface="Times New Roman" panose="02020603050405020304" pitchFamily="18" charset="0"/>
                <a:cs typeface="Calibri" panose="020F0502020204030204" pitchFamily="34" charset="0"/>
              </a:rPr>
              <a:t>Engagement</a:t>
            </a:r>
            <a:endParaRPr lang="en-US" u="sng" dirty="0">
              <a:solidFill>
                <a:srgbClr val="000000"/>
              </a:solidFill>
              <a:effectLst/>
              <a:ea typeface="Times New Roman" panose="02020603050405020304" pitchFamily="18" charset="0"/>
              <a:cs typeface="Calibri" panose="020F0502020204030204" pitchFamily="34" charset="0"/>
            </a:endParaRPr>
          </a:p>
          <a:p>
            <a:pPr marL="339725" indent="-317500">
              <a:lnSpc>
                <a:spcPct val="107000"/>
              </a:lnSpc>
              <a:spcBef>
                <a:spcPts val="0"/>
              </a:spcBef>
              <a:spcAft>
                <a:spcPts val="0"/>
              </a:spcAft>
              <a:buFont typeface="Arial" panose="020B0604020202020204" pitchFamily="34" charset="0"/>
              <a:buChar char="•"/>
            </a:pPr>
            <a:r>
              <a:rPr lang="en-US" dirty="0">
                <a:solidFill>
                  <a:srgbClr val="000000"/>
                </a:solidFill>
                <a:ea typeface="Times New Roman" panose="02020603050405020304" pitchFamily="18" charset="0"/>
                <a:cs typeface="Calibri" panose="020F0502020204030204" pitchFamily="34" charset="0"/>
              </a:rPr>
              <a:t>E</a:t>
            </a:r>
            <a:r>
              <a:rPr lang="en-US" dirty="0">
                <a:solidFill>
                  <a:srgbClr val="000000"/>
                </a:solidFill>
                <a:effectLst/>
                <a:ea typeface="Times New Roman" panose="02020603050405020304" pitchFamily="18" charset="0"/>
                <a:cs typeface="Calibri" panose="020F0502020204030204" pitchFamily="34" charset="0"/>
              </a:rPr>
              <a:t>ngaging folks to enter services, maintaining housing, exiting services</a:t>
            </a:r>
          </a:p>
          <a:p>
            <a:pPr marL="339725" indent="-317500">
              <a:lnSpc>
                <a:spcPct val="107000"/>
              </a:lnSpc>
              <a:spcBef>
                <a:spcPts val="0"/>
              </a:spcBef>
              <a:spcAft>
                <a:spcPts val="0"/>
              </a:spcAft>
              <a:buFont typeface="Arial" panose="020B0604020202020204" pitchFamily="34" charset="0"/>
              <a:buChar char="•"/>
            </a:pPr>
            <a:r>
              <a:rPr lang="en-US" dirty="0">
                <a:solidFill>
                  <a:srgbClr val="000000"/>
                </a:solidFill>
                <a:ea typeface="Times New Roman" panose="02020603050405020304" pitchFamily="18" charset="0"/>
                <a:cs typeface="Calibri" panose="020F0502020204030204" pitchFamily="34" charset="0"/>
              </a:rPr>
              <a:t>H</a:t>
            </a:r>
            <a:r>
              <a:rPr lang="en-US" dirty="0">
                <a:solidFill>
                  <a:srgbClr val="000000"/>
                </a:solidFill>
                <a:effectLst/>
                <a:ea typeface="Times New Roman" panose="02020603050405020304" pitchFamily="18" charset="0"/>
                <a:cs typeface="Calibri" panose="020F0502020204030204" pitchFamily="34" charset="0"/>
              </a:rPr>
              <a:t>omeless accepting help</a:t>
            </a:r>
            <a:endParaRPr lang="en-US" dirty="0">
              <a:effectLst/>
              <a:ea typeface="Calibri" panose="020F0502020204030204" pitchFamily="34" charset="0"/>
              <a:cs typeface="Times New Roman" panose="02020603050405020304" pitchFamily="18" charset="0"/>
            </a:endParaRPr>
          </a:p>
          <a:p>
            <a:pPr marL="339725" indent="-317500">
              <a:lnSpc>
                <a:spcPct val="107000"/>
              </a:lnSpc>
              <a:spcBef>
                <a:spcPts val="0"/>
              </a:spcBef>
              <a:spcAft>
                <a:spcPts val="0"/>
              </a:spcAft>
              <a:buFont typeface="Arial" panose="020B0604020202020204" pitchFamily="34" charset="0"/>
              <a:buChar char="•"/>
            </a:pPr>
            <a:r>
              <a:rPr lang="en-US" dirty="0">
                <a:solidFill>
                  <a:srgbClr val="000000"/>
                </a:solidFill>
                <a:effectLst/>
                <a:ea typeface="Times New Roman" panose="02020603050405020304" pitchFamily="18" charset="0"/>
                <a:cs typeface="Calibri" panose="020F0502020204030204" pitchFamily="34" charset="0"/>
              </a:rPr>
              <a:t>Developing training or materials for clients/consumers/end users</a:t>
            </a:r>
            <a:endParaRPr lang="en-US" dirty="0">
              <a:ea typeface="Times New Roman" panose="02020603050405020304" pitchFamily="18" charset="0"/>
              <a:cs typeface="Times New Roman" panose="02020603050405020304" pitchFamily="18" charset="0"/>
            </a:endParaRPr>
          </a:p>
          <a:p>
            <a:pPr marL="22225" indent="0">
              <a:lnSpc>
                <a:spcPct val="107000"/>
              </a:lnSpc>
              <a:spcBef>
                <a:spcPts val="0"/>
              </a:spcBef>
              <a:spcAft>
                <a:spcPts val="0"/>
              </a:spcAft>
              <a:buNone/>
            </a:pPr>
            <a:r>
              <a:rPr lang="en-US" dirty="0">
                <a:solidFill>
                  <a:srgbClr val="000000"/>
                </a:solidFill>
                <a:effectLst/>
                <a:ea typeface="Times New Roman" panose="02020603050405020304" pitchFamily="18" charset="0"/>
                <a:cs typeface="Calibri" panose="020F0502020204030204" pitchFamily="34" charset="0"/>
              </a:rPr>
              <a:t/>
            </a:r>
            <a:br>
              <a:rPr lang="en-US" dirty="0">
                <a:solidFill>
                  <a:srgbClr val="000000"/>
                </a:solidFill>
                <a:effectLst/>
                <a:ea typeface="Times New Roman" panose="02020603050405020304" pitchFamily="18" charset="0"/>
                <a:cs typeface="Calibri" panose="020F0502020204030204" pitchFamily="34" charset="0"/>
              </a:rPr>
            </a:br>
            <a:r>
              <a:rPr lang="en-US" u="sng" dirty="0">
                <a:solidFill>
                  <a:srgbClr val="000000"/>
                </a:solidFill>
                <a:effectLst/>
                <a:ea typeface="Times New Roman" panose="02020603050405020304" pitchFamily="18" charset="0"/>
                <a:cs typeface="Calibri" panose="020F0502020204030204" pitchFamily="34" charset="0"/>
              </a:rPr>
              <a:t>Collaboration</a:t>
            </a:r>
          </a:p>
          <a:p>
            <a:pPr marL="193675" indent="-171450">
              <a:lnSpc>
                <a:spcPct val="107000"/>
              </a:lnSpc>
              <a:spcBef>
                <a:spcPts val="0"/>
              </a:spcBef>
              <a:spcAft>
                <a:spcPts val="0"/>
              </a:spcAft>
              <a:buFont typeface="Arial" panose="020B0604020202020204" pitchFamily="34" charset="0"/>
              <a:buChar char="•"/>
            </a:pPr>
            <a:r>
              <a:rPr lang="en-US" dirty="0">
                <a:solidFill>
                  <a:srgbClr val="000000"/>
                </a:solidFill>
                <a:ea typeface="Times New Roman" panose="02020603050405020304" pitchFamily="18" charset="0"/>
                <a:cs typeface="Calibri" panose="020F0502020204030204" pitchFamily="34" charset="0"/>
              </a:rPr>
              <a:t>C</a:t>
            </a:r>
            <a:r>
              <a:rPr lang="en-US" dirty="0">
                <a:solidFill>
                  <a:srgbClr val="000000"/>
                </a:solidFill>
                <a:effectLst/>
                <a:ea typeface="Times New Roman" panose="02020603050405020304" pitchFamily="18" charset="0"/>
                <a:cs typeface="Calibri" panose="020F0502020204030204" pitchFamily="34" charset="0"/>
              </a:rPr>
              <a:t>onnecting agencies to collaborate on direct referrals (homelessness, housing, employment, benefits, </a:t>
            </a:r>
            <a:r>
              <a:rPr lang="en-US" dirty="0" err="1">
                <a:solidFill>
                  <a:srgbClr val="000000"/>
                </a:solidFill>
                <a:effectLst/>
                <a:ea typeface="Times New Roman" panose="02020603050405020304" pitchFamily="18" charset="0"/>
                <a:cs typeface="Calibri" panose="020F0502020204030204" pitchFamily="34" charset="0"/>
              </a:rPr>
              <a:t>etc</a:t>
            </a:r>
            <a:r>
              <a:rPr lang="en-US" dirty="0">
                <a:solidFill>
                  <a:srgbClr val="000000"/>
                </a:solidFill>
                <a:effectLst/>
                <a:ea typeface="Times New Roman" panose="02020603050405020304" pitchFamily="18" charset="0"/>
                <a:cs typeface="Calibri" panose="020F0502020204030204" pitchFamily="34" charset="0"/>
              </a:rPr>
              <a:t>). </a:t>
            </a:r>
            <a:endParaRPr lang="en-US" dirty="0">
              <a:effectLst/>
              <a:ea typeface="Calibri" panose="020F0502020204030204" pitchFamily="34" charset="0"/>
              <a:cs typeface="Times New Roman" panose="02020603050405020304" pitchFamily="18" charset="0"/>
            </a:endParaRPr>
          </a:p>
          <a:p>
            <a:pPr marL="339725" indent="-317500">
              <a:lnSpc>
                <a:spcPct val="107000"/>
              </a:lnSpc>
              <a:spcBef>
                <a:spcPts val="0"/>
              </a:spcBef>
              <a:spcAft>
                <a:spcPts val="0"/>
              </a:spcAft>
              <a:buFont typeface="Arial" panose="020B0604020202020204" pitchFamily="34" charset="0"/>
              <a:buChar char="•"/>
            </a:pPr>
            <a:endParaRPr lang="en-US" dirty="0">
              <a:effectLst/>
              <a:ea typeface="Calibri" panose="020F0502020204030204" pitchFamily="34" charset="0"/>
              <a:cs typeface="Times New Roman" panose="02020603050405020304" pitchFamily="18" charset="0"/>
            </a:endParaRPr>
          </a:p>
          <a:p>
            <a:pPr marL="22225" indent="0">
              <a:lnSpc>
                <a:spcPct val="107000"/>
              </a:lnSpc>
              <a:spcBef>
                <a:spcPts val="0"/>
              </a:spcBef>
              <a:spcAft>
                <a:spcPts val="0"/>
              </a:spcAft>
              <a:buNone/>
            </a:pPr>
            <a:r>
              <a:rPr lang="en-US" u="sng" dirty="0" err="1">
                <a:ea typeface="Calibri" panose="020F0502020204030204" pitchFamily="34" charset="0"/>
                <a:cs typeface="Times New Roman" panose="02020603050405020304" pitchFamily="18" charset="0"/>
              </a:rPr>
              <a:t>Misc</a:t>
            </a:r>
            <a:endParaRPr lang="en-US" u="sng" dirty="0">
              <a:ea typeface="Calibri" panose="020F0502020204030204" pitchFamily="34" charset="0"/>
              <a:cs typeface="Times New Roman" panose="02020603050405020304" pitchFamily="18" charset="0"/>
            </a:endParaRPr>
          </a:p>
          <a:p>
            <a:pPr marL="339725" indent="-317500">
              <a:lnSpc>
                <a:spcPct val="107000"/>
              </a:lnSpc>
              <a:spcBef>
                <a:spcPts val="0"/>
              </a:spcBef>
              <a:spcAft>
                <a:spcPts val="0"/>
              </a:spcAft>
              <a:buFont typeface="Arial" panose="020B0604020202020204" pitchFamily="34" charset="0"/>
              <a:buChar char="•"/>
            </a:pPr>
            <a:r>
              <a:rPr lang="en-US" dirty="0">
                <a:solidFill>
                  <a:srgbClr val="000000"/>
                </a:solidFill>
                <a:effectLst/>
                <a:ea typeface="Times New Roman" panose="02020603050405020304" pitchFamily="18" charset="0"/>
                <a:cs typeface="Calibri" panose="020F0502020204030204" pitchFamily="34" charset="0"/>
              </a:rPr>
              <a:t>Community Service Fairs or any topics that require additional time for planning and follow-up.</a:t>
            </a:r>
            <a:endParaRPr lang="en-US" dirty="0">
              <a:effectLst/>
              <a:ea typeface="Calibri" panose="020F0502020204030204" pitchFamily="34" charset="0"/>
              <a:cs typeface="Times New Roman" panose="02020603050405020304" pitchFamily="18" charset="0"/>
            </a:endParaRPr>
          </a:p>
          <a:p>
            <a:pPr marL="339725" indent="-317500">
              <a:lnSpc>
                <a:spcPct val="107000"/>
              </a:lnSpc>
              <a:spcBef>
                <a:spcPts val="0"/>
              </a:spcBef>
              <a:spcAft>
                <a:spcPts val="0"/>
              </a:spcAft>
              <a:buFont typeface="Arial" panose="020B0604020202020204" pitchFamily="34" charset="0"/>
              <a:buChar char="•"/>
            </a:pPr>
            <a:r>
              <a:rPr lang="en-US" dirty="0">
                <a:solidFill>
                  <a:srgbClr val="000000"/>
                </a:solidFill>
                <a:ea typeface="Times New Roman" panose="02020603050405020304" pitchFamily="18" charset="0"/>
                <a:cs typeface="Calibri" panose="020F0502020204030204" pitchFamily="34" charset="0"/>
              </a:rPr>
              <a:t>p</a:t>
            </a:r>
            <a:r>
              <a:rPr lang="en-US" dirty="0" smtClean="0">
                <a:solidFill>
                  <a:srgbClr val="000000"/>
                </a:solidFill>
                <a:effectLst/>
                <a:ea typeface="Times New Roman" panose="02020603050405020304" pitchFamily="18" charset="0"/>
                <a:cs typeface="Calibri" panose="020F0502020204030204" pitchFamily="34" charset="0"/>
              </a:rPr>
              <a:t>rovider </a:t>
            </a:r>
            <a:r>
              <a:rPr lang="en-US" dirty="0">
                <a:solidFill>
                  <a:srgbClr val="000000"/>
                </a:solidFill>
                <a:effectLst/>
                <a:ea typeface="Times New Roman" panose="02020603050405020304" pitchFamily="18" charset="0"/>
                <a:cs typeface="Calibri" panose="020F0502020204030204" pitchFamily="34" charset="0"/>
              </a:rPr>
              <a:t>self care</a:t>
            </a:r>
            <a:endParaRPr lang="en-US" dirty="0">
              <a:ea typeface="Times New Roman" panose="02020603050405020304" pitchFamily="18" charset="0"/>
              <a:cs typeface="Times New Roman" panose="02020603050405020304" pitchFamily="18" charset="0"/>
            </a:endParaRPr>
          </a:p>
          <a:p>
            <a:pPr marL="339725" indent="-317500">
              <a:lnSpc>
                <a:spcPct val="107000"/>
              </a:lnSpc>
              <a:spcBef>
                <a:spcPts val="0"/>
              </a:spcBef>
              <a:spcAft>
                <a:spcPts val="0"/>
              </a:spcAft>
              <a:buFont typeface="Arial" panose="020B0604020202020204" pitchFamily="34" charset="0"/>
              <a:buChar char="•"/>
            </a:pPr>
            <a:endParaRPr lang="en-US"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7502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0A3DE-18F4-4C75-B329-58AF33DB7C6E}"/>
              </a:ext>
            </a:extLst>
          </p:cNvPr>
          <p:cNvSpPr>
            <a:spLocks noGrp="1"/>
          </p:cNvSpPr>
          <p:nvPr>
            <p:ph type="title"/>
          </p:nvPr>
        </p:nvSpPr>
        <p:spPr>
          <a:xfrm>
            <a:off x="1097280" y="286603"/>
            <a:ext cx="10058400" cy="627797"/>
          </a:xfrm>
        </p:spPr>
        <p:txBody>
          <a:bodyPr>
            <a:noAutofit/>
          </a:bodyPr>
          <a:lstStyle/>
          <a:p>
            <a:r>
              <a:rPr lang="en-US" sz="3000" i="0" dirty="0">
                <a:solidFill>
                  <a:srgbClr val="323130"/>
                </a:solidFill>
                <a:effectLst/>
              </a:rPr>
              <a:t>What would make this meeting one you would NOT want to miss?</a:t>
            </a:r>
            <a:endParaRPr lang="en-US" sz="3000" dirty="0"/>
          </a:p>
        </p:txBody>
      </p:sp>
      <p:sp>
        <p:nvSpPr>
          <p:cNvPr id="3" name="Content Placeholder 2">
            <a:extLst>
              <a:ext uri="{FF2B5EF4-FFF2-40B4-BE49-F238E27FC236}">
                <a16:creationId xmlns:a16="http://schemas.microsoft.com/office/drawing/2014/main" id="{ACE9B848-8340-4F6A-ACB7-12C4FD4043BE}"/>
              </a:ext>
            </a:extLst>
          </p:cNvPr>
          <p:cNvSpPr>
            <a:spLocks noGrp="1"/>
          </p:cNvSpPr>
          <p:nvPr>
            <p:ph idx="1"/>
          </p:nvPr>
        </p:nvSpPr>
        <p:spPr>
          <a:xfrm>
            <a:off x="1097280" y="941296"/>
            <a:ext cx="10058400" cy="5889810"/>
          </a:xfrm>
        </p:spPr>
        <p:txBody>
          <a:bodyPr>
            <a:noAutofit/>
          </a:bodyPr>
          <a:lstStyle/>
          <a:p>
            <a:pPr marL="0" marR="0">
              <a:lnSpc>
                <a:spcPct val="107000"/>
              </a:lnSpc>
              <a:spcBef>
                <a:spcPts val="0"/>
              </a:spcBef>
              <a:spcAft>
                <a:spcPts val="0"/>
              </a:spcAft>
            </a:pPr>
            <a:r>
              <a:rPr lang="en-US" b="1" u="sng" dirty="0">
                <a:solidFill>
                  <a:srgbClr val="000000"/>
                </a:solidFill>
                <a:effectLst/>
                <a:ea typeface="Times New Roman" panose="02020603050405020304" pitchFamily="18" charset="0"/>
                <a:cs typeface="Calibri" panose="020F0502020204030204" pitchFamily="34" charset="0"/>
              </a:rPr>
              <a:t>Specific Outcomes</a:t>
            </a:r>
            <a:endParaRPr lang="en-US" b="1" u="sng"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000000"/>
                </a:solidFill>
                <a:effectLst/>
                <a:ea typeface="Times New Roman" panose="02020603050405020304" pitchFamily="18" charset="0"/>
                <a:cs typeface="Calibri" panose="020F0502020204030204" pitchFamily="34" charset="0"/>
              </a:rPr>
              <a:t>That it is more than just informational and talking, but that action takes place even if it is to try different things and they don't work the first time.</a:t>
            </a:r>
            <a:endParaRPr lang="en-US"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000000"/>
                </a:solidFill>
                <a:effectLst/>
                <a:ea typeface="Times New Roman" panose="02020603050405020304" pitchFamily="18" charset="0"/>
                <a:cs typeface="Calibri" panose="020F0502020204030204" pitchFamily="34" charset="0"/>
              </a:rPr>
              <a:t>Relevant useful actionable information</a:t>
            </a:r>
            <a:endParaRPr lang="en-US"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000000"/>
                </a:solidFill>
                <a:effectLst/>
                <a:ea typeface="Times New Roman" panose="02020603050405020304" pitchFamily="18" charset="0"/>
                <a:cs typeface="Calibri" panose="020F0502020204030204" pitchFamily="34" charset="0"/>
              </a:rPr>
              <a:t>Outcomes</a:t>
            </a:r>
            <a:endParaRPr lang="en-US"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000000"/>
                </a:solidFill>
                <a:effectLst/>
                <a:ea typeface="Times New Roman" panose="02020603050405020304" pitchFamily="18" charset="0"/>
                <a:cs typeface="Calibri" panose="020F0502020204030204" pitchFamily="34" charset="0"/>
              </a:rPr>
              <a:t>if it led to more clients getting jobs, and if it helped the system's elements to collaborate to provide more jobs and careers to clients</a:t>
            </a:r>
            <a:endParaRPr lang="en-US"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000000"/>
                </a:solidFill>
                <a:effectLst/>
                <a:ea typeface="Times New Roman" panose="02020603050405020304" pitchFamily="18" charset="0"/>
                <a:cs typeface="Calibri" panose="020F0502020204030204" pitchFamily="34" charset="0"/>
              </a:rPr>
              <a:t> Broad spectrum of knowledge and opinions that are solution based and have calls to action</a:t>
            </a:r>
            <a:endParaRPr lang="en-US"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000000"/>
                </a:solidFill>
                <a:effectLst/>
                <a:ea typeface="Times New Roman" panose="02020603050405020304" pitchFamily="18" charset="0"/>
                <a:cs typeface="Calibri" panose="020F0502020204030204" pitchFamily="34" charset="0"/>
              </a:rPr>
              <a:t>Affordable housing for un-documented people</a:t>
            </a:r>
          </a:p>
          <a:p>
            <a:pPr marL="342900" indent="-342900">
              <a:lnSpc>
                <a:spcPct val="107000"/>
              </a:lnSpc>
              <a:spcBef>
                <a:spcPts val="0"/>
              </a:spcBef>
              <a:spcAft>
                <a:spcPts val="0"/>
              </a:spcAft>
              <a:buFont typeface="Symbol" panose="05050102010706020507" pitchFamily="18" charset="2"/>
              <a:buChar char=""/>
            </a:pPr>
            <a:r>
              <a:rPr lang="en-US" dirty="0">
                <a:solidFill>
                  <a:srgbClr val="000000"/>
                </a:solidFill>
                <a:effectLst/>
                <a:ea typeface="Times New Roman" panose="02020603050405020304" pitchFamily="18" charset="0"/>
                <a:cs typeface="Calibri" panose="020F0502020204030204" pitchFamily="34" charset="0"/>
              </a:rPr>
              <a:t>Agenda should be specific to what participants will take </a:t>
            </a:r>
            <a:r>
              <a:rPr lang="en-US" dirty="0" smtClean="0">
                <a:solidFill>
                  <a:srgbClr val="000000"/>
                </a:solidFill>
                <a:effectLst/>
                <a:ea typeface="Times New Roman" panose="02020603050405020304" pitchFamily="18" charset="0"/>
                <a:cs typeface="Calibri" panose="020F0502020204030204" pitchFamily="34" charset="0"/>
              </a:rPr>
              <a:t>away</a:t>
            </a:r>
            <a:endParaRPr lang="en-US"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b="1" u="sng" dirty="0">
                <a:solidFill>
                  <a:srgbClr val="000000"/>
                </a:solidFill>
                <a:effectLst/>
                <a:ea typeface="Times New Roman" panose="02020603050405020304" pitchFamily="18" charset="0"/>
                <a:cs typeface="Calibri" panose="020F0502020204030204" pitchFamily="34" charset="0"/>
              </a:rPr>
              <a:t>Agenda Setting </a:t>
            </a:r>
            <a:endParaRPr lang="en-US" b="1" u="sng"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000000"/>
                </a:solidFill>
                <a:effectLst/>
                <a:ea typeface="Times New Roman" panose="02020603050405020304" pitchFamily="18" charset="0"/>
                <a:cs typeface="Calibri" panose="020F0502020204030204" pitchFamily="34" charset="0"/>
              </a:rPr>
              <a:t>Purpose of meetings and </a:t>
            </a:r>
            <a:r>
              <a:rPr lang="en-US" dirty="0">
                <a:solidFill>
                  <a:srgbClr val="000000"/>
                </a:solidFill>
                <a:ea typeface="Times New Roman" panose="02020603050405020304" pitchFamily="18" charset="0"/>
                <a:cs typeface="Calibri" panose="020F0502020204030204" pitchFamily="34" charset="0"/>
              </a:rPr>
              <a:t>network clearly articulated</a:t>
            </a:r>
          </a:p>
          <a:p>
            <a:pPr marL="342900" marR="0" lvl="0" indent="-342900">
              <a:lnSpc>
                <a:spcPct val="107000"/>
              </a:lnSpc>
              <a:spcBef>
                <a:spcPts val="0"/>
              </a:spcBef>
              <a:spcAft>
                <a:spcPts val="0"/>
              </a:spcAft>
              <a:buFont typeface="Symbol" panose="05050102010706020507" pitchFamily="18" charset="2"/>
              <a:buChar char=""/>
            </a:pPr>
            <a:r>
              <a:rPr lang="en-US" dirty="0">
                <a:solidFill>
                  <a:srgbClr val="000000"/>
                </a:solidFill>
                <a:effectLst/>
                <a:ea typeface="Times New Roman" panose="02020603050405020304" pitchFamily="18" charset="0"/>
                <a:cs typeface="Calibri" panose="020F0502020204030204" pitchFamily="34" charset="0"/>
              </a:rPr>
              <a:t>If there was a presentation / information that I was really interested in</a:t>
            </a:r>
            <a:endParaRPr lang="en-US"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000000"/>
                </a:solidFill>
                <a:effectLst/>
                <a:ea typeface="Times New Roman" panose="02020603050405020304" pitchFamily="18" charset="0"/>
                <a:cs typeface="Calibri" panose="020F0502020204030204" pitchFamily="34" charset="0"/>
              </a:rPr>
              <a:t>A real commitment to finding real solutions to bridging this </a:t>
            </a:r>
            <a:r>
              <a:rPr lang="en-US" dirty="0" smtClean="0">
                <a:solidFill>
                  <a:srgbClr val="000000"/>
                </a:solidFill>
                <a:effectLst/>
                <a:ea typeface="Times New Roman" panose="02020603050405020304" pitchFamily="18" charset="0"/>
                <a:cs typeface="Calibri" panose="020F0502020204030204" pitchFamily="34" charset="0"/>
              </a:rPr>
              <a:t>gap / Problem </a:t>
            </a:r>
            <a:r>
              <a:rPr lang="en-US" dirty="0">
                <a:solidFill>
                  <a:srgbClr val="000000"/>
                </a:solidFill>
                <a:effectLst/>
                <a:ea typeface="Times New Roman" panose="02020603050405020304" pitchFamily="18" charset="0"/>
                <a:cs typeface="Calibri" panose="020F0502020204030204" pitchFamily="34" charset="0"/>
              </a:rPr>
              <a:t>solving </a:t>
            </a:r>
            <a:endParaRPr lang="en-US"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000000"/>
                </a:solidFill>
                <a:effectLst/>
                <a:ea typeface="Times New Roman" panose="02020603050405020304" pitchFamily="18" charset="0"/>
                <a:cs typeface="Calibri" panose="020F0502020204030204" pitchFamily="34" charset="0"/>
              </a:rPr>
              <a:t>A focus on the homeless sector</a:t>
            </a:r>
            <a:endParaRPr lang="en-US"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000000"/>
                </a:solidFill>
                <a:effectLst/>
                <a:ea typeface="Times New Roman" panose="02020603050405020304" pitchFamily="18" charset="0"/>
                <a:cs typeface="Calibri" panose="020F0502020204030204" pitchFamily="34" charset="0"/>
              </a:rPr>
              <a:t>agency updates, potential employers, and topic focus</a:t>
            </a:r>
            <a:endParaRPr lang="en-US"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000000"/>
                </a:solidFill>
                <a:effectLst/>
                <a:ea typeface="Times New Roman" panose="02020603050405020304" pitchFamily="18" charset="0"/>
                <a:cs typeface="Calibri" panose="020F0502020204030204" pitchFamily="34" charset="0"/>
              </a:rPr>
              <a:t>involvement, information sharing, interaction, progress and outcomes</a:t>
            </a:r>
            <a:endParaRPr lang="en-US" dirty="0">
              <a:effectLst/>
              <a:ea typeface="Calibri" panose="020F0502020204030204" pitchFamily="34" charset="0"/>
              <a:cs typeface="Times New Roman" panose="02020603050405020304" pitchFamily="18" charset="0"/>
            </a:endParaRPr>
          </a:p>
          <a:p>
            <a:pPr marL="339725" indent="-317500">
              <a:lnSpc>
                <a:spcPct val="107000"/>
              </a:lnSpc>
              <a:spcBef>
                <a:spcPts val="0"/>
              </a:spcBef>
              <a:spcAft>
                <a:spcPts val="0"/>
              </a:spcAft>
              <a:buFont typeface="Arial" panose="020B0604020202020204" pitchFamily="34" charset="0"/>
              <a:buChar char="•"/>
            </a:pPr>
            <a:endParaRPr lang="en-US"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3958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0A3DE-18F4-4C75-B329-58AF33DB7C6E}"/>
              </a:ext>
            </a:extLst>
          </p:cNvPr>
          <p:cNvSpPr>
            <a:spLocks noGrp="1"/>
          </p:cNvSpPr>
          <p:nvPr>
            <p:ph type="title"/>
          </p:nvPr>
        </p:nvSpPr>
        <p:spPr>
          <a:xfrm>
            <a:off x="1097280" y="286603"/>
            <a:ext cx="10058400" cy="708479"/>
          </a:xfrm>
        </p:spPr>
        <p:txBody>
          <a:bodyPr>
            <a:noAutofit/>
          </a:bodyPr>
          <a:lstStyle/>
          <a:p>
            <a:r>
              <a:rPr lang="en-US" sz="3000" i="0" dirty="0">
                <a:solidFill>
                  <a:srgbClr val="323130"/>
                </a:solidFill>
                <a:effectLst/>
              </a:rPr>
              <a:t>What would make this meeting one you would NOT want to miss?</a:t>
            </a:r>
            <a:endParaRPr lang="en-US" sz="3000" dirty="0"/>
          </a:p>
        </p:txBody>
      </p:sp>
      <p:sp>
        <p:nvSpPr>
          <p:cNvPr id="3" name="Content Placeholder 2">
            <a:extLst>
              <a:ext uri="{FF2B5EF4-FFF2-40B4-BE49-F238E27FC236}">
                <a16:creationId xmlns:a16="http://schemas.microsoft.com/office/drawing/2014/main" id="{ACE9B848-8340-4F6A-ACB7-12C4FD4043BE}"/>
              </a:ext>
            </a:extLst>
          </p:cNvPr>
          <p:cNvSpPr>
            <a:spLocks noGrp="1"/>
          </p:cNvSpPr>
          <p:nvPr>
            <p:ph sz="half" idx="1"/>
          </p:nvPr>
        </p:nvSpPr>
        <p:spPr>
          <a:xfrm>
            <a:off x="484093" y="1223682"/>
            <a:ext cx="5526741" cy="4645411"/>
          </a:xfrm>
        </p:spPr>
        <p:txBody>
          <a:bodyPr>
            <a:noAutofit/>
          </a:bodyPr>
          <a:lstStyle/>
          <a:p>
            <a:pPr marL="0" marR="0">
              <a:lnSpc>
                <a:spcPct val="107000"/>
              </a:lnSpc>
              <a:spcBef>
                <a:spcPts val="0"/>
              </a:spcBef>
              <a:spcAft>
                <a:spcPts val="0"/>
              </a:spcAft>
            </a:pPr>
            <a:r>
              <a:rPr lang="en-US" b="1" u="sng" dirty="0">
                <a:solidFill>
                  <a:srgbClr val="000000"/>
                </a:solidFill>
                <a:effectLst/>
                <a:ea typeface="Times New Roman" panose="02020603050405020304" pitchFamily="18" charset="0"/>
                <a:cs typeface="Calibri" panose="020F0502020204030204" pitchFamily="34" charset="0"/>
              </a:rPr>
              <a:t>Innovation</a:t>
            </a:r>
            <a:endParaRPr lang="en-US" b="1" u="sng"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000000"/>
                </a:solidFill>
                <a:effectLst/>
                <a:ea typeface="Times New Roman" panose="02020603050405020304" pitchFamily="18" charset="0"/>
                <a:cs typeface="Calibri" panose="020F0502020204030204" pitchFamily="34" charset="0"/>
              </a:rPr>
              <a:t>Unique or new approaches. We all have similar intentions. </a:t>
            </a:r>
            <a:endParaRPr lang="en-US"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000000"/>
                </a:solidFill>
                <a:effectLst/>
                <a:ea typeface="Times New Roman" panose="02020603050405020304" pitchFamily="18" charset="0"/>
                <a:cs typeface="Calibri" panose="020F0502020204030204" pitchFamily="34" charset="0"/>
              </a:rPr>
              <a:t>Innovative ideas</a:t>
            </a:r>
            <a:endParaRPr lang="en-US"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000000"/>
                </a:solidFill>
                <a:ea typeface="Times New Roman" panose="02020603050405020304" pitchFamily="18" charset="0"/>
                <a:cs typeface="Calibri" panose="020F0502020204030204" pitchFamily="34" charset="0"/>
              </a:rPr>
              <a:t>S</a:t>
            </a:r>
            <a:r>
              <a:rPr lang="en-US" dirty="0">
                <a:solidFill>
                  <a:srgbClr val="000000"/>
                </a:solidFill>
                <a:effectLst/>
                <a:ea typeface="Times New Roman" panose="02020603050405020304" pitchFamily="18" charset="0"/>
                <a:cs typeface="Calibri" panose="020F0502020204030204" pitchFamily="34" charset="0"/>
              </a:rPr>
              <a:t>omething new</a:t>
            </a:r>
            <a:endParaRPr lang="en-US"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b="1" u="sng" dirty="0">
                <a:solidFill>
                  <a:srgbClr val="000000"/>
                </a:solidFill>
                <a:effectLst/>
                <a:ea typeface="Times New Roman" panose="02020603050405020304" pitchFamily="18" charset="0"/>
                <a:cs typeface="Calibri" panose="020F0502020204030204" pitchFamily="34" charset="0"/>
              </a:rPr>
              <a:t>Training</a:t>
            </a:r>
            <a:endParaRPr lang="en-US" b="1" u="sng"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000000"/>
                </a:solidFill>
                <a:ea typeface="Times New Roman" panose="02020603050405020304" pitchFamily="18" charset="0"/>
                <a:cs typeface="Calibri" panose="020F0502020204030204" pitchFamily="34" charset="0"/>
              </a:rPr>
              <a:t>D</a:t>
            </a:r>
            <a:r>
              <a:rPr lang="en-US" dirty="0">
                <a:solidFill>
                  <a:srgbClr val="000000"/>
                </a:solidFill>
                <a:effectLst/>
                <a:ea typeface="Times New Roman" panose="02020603050405020304" pitchFamily="18" charset="0"/>
                <a:cs typeface="Calibri" panose="020F0502020204030204" pitchFamily="34" charset="0"/>
              </a:rPr>
              <a:t>ynamic training</a:t>
            </a:r>
            <a:endParaRPr lang="en-US"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000000"/>
                </a:solidFill>
                <a:effectLst/>
                <a:ea typeface="Times New Roman" panose="02020603050405020304" pitchFamily="18" charset="0"/>
                <a:cs typeface="Calibri" panose="020F0502020204030204" pitchFamily="34" charset="0"/>
              </a:rPr>
              <a:t>Training/information</a:t>
            </a:r>
            <a:endParaRPr lang="en-US"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u="sng"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u="sng" dirty="0">
                <a:effectLst/>
                <a:ea typeface="Calibri" panose="020F0502020204030204" pitchFamily="34" charset="0"/>
                <a:cs typeface="Times New Roman" panose="02020603050405020304" pitchFamily="18" charset="0"/>
              </a:rPr>
              <a:t>Logistics</a:t>
            </a:r>
          </a:p>
          <a:p>
            <a:pPr marL="342900" marR="0" lvl="0" indent="-342900">
              <a:lnSpc>
                <a:spcPct val="107000"/>
              </a:lnSpc>
              <a:spcBef>
                <a:spcPts val="0"/>
              </a:spcBef>
              <a:spcAft>
                <a:spcPts val="0"/>
              </a:spcAft>
              <a:buFont typeface="Symbol" panose="05050102010706020507" pitchFamily="18" charset="2"/>
              <a:buChar char=""/>
            </a:pPr>
            <a:r>
              <a:rPr lang="en-US" dirty="0">
                <a:solidFill>
                  <a:srgbClr val="000000"/>
                </a:solidFill>
                <a:effectLst/>
                <a:ea typeface="Times New Roman" panose="02020603050405020304" pitchFamily="18" charset="0"/>
                <a:cs typeface="Calibri" panose="020F0502020204030204" pitchFamily="34" charset="0"/>
              </a:rPr>
              <a:t>Snacks</a:t>
            </a:r>
            <a:endParaRPr lang="en-US"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000000"/>
                </a:solidFill>
                <a:effectLst/>
                <a:ea typeface="Times New Roman" panose="02020603050405020304" pitchFamily="18" charset="0"/>
                <a:cs typeface="Calibri" panose="020F0502020204030204" pitchFamily="34" charset="0"/>
              </a:rPr>
              <a:t>My schedule flexibility</a:t>
            </a:r>
            <a:endParaRPr lang="en-US"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000000"/>
                </a:solidFill>
                <a:effectLst/>
                <a:ea typeface="Times New Roman" panose="02020603050405020304" pitchFamily="18" charset="0"/>
                <a:cs typeface="Calibri" panose="020F0502020204030204" pitchFamily="34" charset="0"/>
              </a:rPr>
              <a:t>No more than 2 hours long.  If in person, in a place that's easily accessible (for people with disabilities) with comfortable chairs and snacks.</a:t>
            </a:r>
            <a:endParaRPr lang="en-US"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ea typeface="Times New Roman" panose="02020603050405020304" pitchFamily="18" charset="0"/>
                <a:cs typeface="Calibri" panose="020F0502020204030204" pitchFamily="34" charset="0"/>
              </a:rPr>
              <a:t> </a:t>
            </a:r>
            <a:endParaRPr lang="en-US"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dirty="0">
              <a:effectLst/>
              <a:ea typeface="Calibri" panose="020F0502020204030204" pitchFamily="34" charset="0"/>
              <a:cs typeface="Times New Roman" panose="02020603050405020304" pitchFamily="18" charset="0"/>
            </a:endParaRPr>
          </a:p>
          <a:p>
            <a:pPr marL="339725" indent="-317500">
              <a:lnSpc>
                <a:spcPct val="107000"/>
              </a:lnSpc>
              <a:spcBef>
                <a:spcPts val="0"/>
              </a:spcBef>
              <a:spcAft>
                <a:spcPts val="0"/>
              </a:spcAft>
              <a:buFont typeface="Arial" panose="020B0604020202020204" pitchFamily="34" charset="0"/>
              <a:buChar char="•"/>
            </a:pPr>
            <a:endParaRPr lang="en-US" dirty="0">
              <a:effectLst/>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2DB868F4-8E3C-4DAF-AF9A-C3B6BC0392A3}"/>
              </a:ext>
            </a:extLst>
          </p:cNvPr>
          <p:cNvSpPr>
            <a:spLocks noGrp="1"/>
          </p:cNvSpPr>
          <p:nvPr>
            <p:ph sz="half" idx="2"/>
          </p:nvPr>
        </p:nvSpPr>
        <p:spPr>
          <a:xfrm>
            <a:off x="6515944" y="1223682"/>
            <a:ext cx="5371256" cy="5459506"/>
          </a:xfrm>
        </p:spPr>
        <p:txBody>
          <a:bodyPr>
            <a:normAutofit fontScale="92500" lnSpcReduction="10000"/>
          </a:bodyPr>
          <a:lstStyle/>
          <a:p>
            <a:pPr marL="0" marR="0">
              <a:lnSpc>
                <a:spcPct val="107000"/>
              </a:lnSpc>
              <a:spcBef>
                <a:spcPts val="0"/>
              </a:spcBef>
              <a:spcAft>
                <a:spcPts val="0"/>
              </a:spcAft>
            </a:pPr>
            <a:r>
              <a:rPr lang="en-US" sz="2200" b="1" u="sng" dirty="0">
                <a:solidFill>
                  <a:srgbClr val="000000"/>
                </a:solidFill>
                <a:effectLst/>
                <a:ea typeface="Times New Roman" panose="02020603050405020304" pitchFamily="18" charset="0"/>
                <a:cs typeface="Calibri" panose="020F0502020204030204" pitchFamily="34" charset="0"/>
              </a:rPr>
              <a:t>Collaboration/Networking</a:t>
            </a:r>
            <a:endParaRPr lang="en-US" sz="2200" b="1" u="sng"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200" dirty="0">
                <a:solidFill>
                  <a:srgbClr val="000000"/>
                </a:solidFill>
                <a:effectLst/>
                <a:ea typeface="Times New Roman" panose="02020603050405020304" pitchFamily="18" charset="0"/>
                <a:cs typeface="Calibri" panose="020F0502020204030204" pitchFamily="34" charset="0"/>
              </a:rPr>
              <a:t>Contacts with organizations</a:t>
            </a:r>
            <a:endParaRPr lang="en-US" sz="22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200" dirty="0">
                <a:solidFill>
                  <a:srgbClr val="000000"/>
                </a:solidFill>
                <a:effectLst/>
                <a:ea typeface="Times New Roman" panose="02020603050405020304" pitchFamily="18" charset="0"/>
                <a:cs typeface="Calibri" panose="020F0502020204030204" pitchFamily="34" charset="0"/>
              </a:rPr>
              <a:t>honest and heartfelt efforts from all partners in the room where we can build a community of people that share the same values </a:t>
            </a:r>
            <a:endParaRPr lang="en-US" sz="22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200" dirty="0">
                <a:solidFill>
                  <a:srgbClr val="000000"/>
                </a:solidFill>
                <a:effectLst/>
                <a:ea typeface="Times New Roman" panose="02020603050405020304" pitchFamily="18" charset="0"/>
                <a:cs typeface="Calibri" panose="020F0502020204030204" pitchFamily="34" charset="0"/>
              </a:rPr>
              <a:t>resources, developing a direct link with other agencies, developing a directory of member agencies to include service, programs, eligibility, and referral mechanism</a:t>
            </a:r>
            <a:endParaRPr lang="en-US" sz="22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200" dirty="0">
                <a:solidFill>
                  <a:srgbClr val="000000"/>
                </a:solidFill>
                <a:effectLst/>
                <a:ea typeface="Times New Roman" panose="02020603050405020304" pitchFamily="18" charset="0"/>
                <a:cs typeface="Calibri" panose="020F0502020204030204" pitchFamily="34" charset="0"/>
              </a:rPr>
              <a:t>networking updates</a:t>
            </a:r>
            <a:endParaRPr lang="en-US" sz="22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200" dirty="0">
                <a:solidFill>
                  <a:srgbClr val="000000"/>
                </a:solidFill>
                <a:effectLst/>
                <a:ea typeface="Times New Roman" panose="02020603050405020304" pitchFamily="18" charset="0"/>
                <a:cs typeface="Calibri" panose="020F0502020204030204" pitchFamily="34" charset="0"/>
              </a:rPr>
              <a:t>Opportunities to form new partnerships or collaborations </a:t>
            </a:r>
            <a:endParaRPr lang="en-US" sz="22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200" dirty="0">
                <a:solidFill>
                  <a:srgbClr val="000000"/>
                </a:solidFill>
                <a:effectLst/>
                <a:ea typeface="Times New Roman" panose="02020603050405020304" pitchFamily="18" charset="0"/>
                <a:cs typeface="Calibri" panose="020F0502020204030204" pitchFamily="34" charset="0"/>
              </a:rPr>
              <a:t>useful networking</a:t>
            </a:r>
            <a:endParaRPr lang="en-US" sz="22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200" dirty="0">
                <a:solidFill>
                  <a:srgbClr val="000000"/>
                </a:solidFill>
                <a:effectLst/>
                <a:ea typeface="Times New Roman" panose="02020603050405020304" pitchFamily="18" charset="0"/>
                <a:cs typeface="Calibri" panose="020F0502020204030204" pitchFamily="34" charset="0"/>
              </a:rPr>
              <a:t>capacity building with workforce partners</a:t>
            </a:r>
            <a:endParaRPr lang="en-US" sz="22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solidFill>
                  <a:srgbClr val="000000"/>
                </a:solidFill>
                <a:effectLst/>
                <a:ea typeface="Times New Roman" panose="02020603050405020304" pitchFamily="18" charset="0"/>
                <a:cs typeface="Calibri" panose="020F0502020204030204" pitchFamily="34" charset="0"/>
              </a:rPr>
              <a:t> </a:t>
            </a:r>
            <a:endParaRPr lang="en-US" sz="2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200" b="1" u="sng" dirty="0">
                <a:solidFill>
                  <a:srgbClr val="000000"/>
                </a:solidFill>
                <a:effectLst/>
                <a:ea typeface="Times New Roman" panose="02020603050405020304" pitchFamily="18" charset="0"/>
                <a:cs typeface="Calibri" panose="020F0502020204030204" pitchFamily="34" charset="0"/>
              </a:rPr>
              <a:t>Resource Sharing</a:t>
            </a:r>
            <a:endParaRPr lang="en-US" sz="2200" b="1" u="sng"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200" dirty="0">
                <a:solidFill>
                  <a:srgbClr val="000000"/>
                </a:solidFill>
                <a:ea typeface="Times New Roman" panose="02020603050405020304" pitchFamily="18" charset="0"/>
                <a:cs typeface="Calibri" panose="020F0502020204030204" pitchFamily="34" charset="0"/>
              </a:rPr>
              <a:t>R</a:t>
            </a:r>
            <a:r>
              <a:rPr lang="en-US" sz="2200" dirty="0">
                <a:solidFill>
                  <a:srgbClr val="000000"/>
                </a:solidFill>
                <a:effectLst/>
                <a:ea typeface="Times New Roman" panose="02020603050405020304" pitchFamily="18" charset="0"/>
                <a:cs typeface="Calibri" panose="020F0502020204030204" pitchFamily="34" charset="0"/>
              </a:rPr>
              <a:t>esources </a:t>
            </a:r>
            <a:endParaRPr lang="en-US" sz="22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200" dirty="0">
                <a:solidFill>
                  <a:srgbClr val="000000"/>
                </a:solidFill>
                <a:effectLst/>
                <a:ea typeface="Times New Roman" panose="02020603050405020304" pitchFamily="18" charset="0"/>
                <a:cs typeface="Calibri" panose="020F0502020204030204" pitchFamily="34" charset="0"/>
              </a:rPr>
              <a:t>information/resource sharing</a:t>
            </a:r>
          </a:p>
          <a:p>
            <a:pPr marL="0" marR="0">
              <a:lnSpc>
                <a:spcPct val="107000"/>
              </a:lnSpc>
              <a:spcBef>
                <a:spcPts val="0"/>
              </a:spcBef>
              <a:spcAft>
                <a:spcPts val="8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12776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FEE70-D324-452A-9CDD-3E467034EF76}"/>
              </a:ext>
            </a:extLst>
          </p:cNvPr>
          <p:cNvSpPr>
            <a:spLocks noGrp="1"/>
          </p:cNvSpPr>
          <p:nvPr>
            <p:ph type="title"/>
          </p:nvPr>
        </p:nvSpPr>
        <p:spPr/>
        <p:txBody>
          <a:bodyPr/>
          <a:lstStyle/>
          <a:p>
            <a:r>
              <a:rPr lang="en-US" dirty="0"/>
              <a:t>Additional Feedback</a:t>
            </a:r>
          </a:p>
        </p:txBody>
      </p:sp>
      <p:sp>
        <p:nvSpPr>
          <p:cNvPr id="3" name="Content Placeholder 2">
            <a:extLst>
              <a:ext uri="{FF2B5EF4-FFF2-40B4-BE49-F238E27FC236}">
                <a16:creationId xmlns:a16="http://schemas.microsoft.com/office/drawing/2014/main" id="{79838071-012D-49BA-8784-47934FD8ABC8}"/>
              </a:ext>
            </a:extLst>
          </p:cNvPr>
          <p:cNvSpPr>
            <a:spLocks noGrp="1"/>
          </p:cNvSpPr>
          <p:nvPr>
            <p:ph sz="half" idx="1"/>
          </p:nvPr>
        </p:nvSpPr>
        <p:spPr/>
        <p:txBody>
          <a:bodyPr>
            <a:noAutofit/>
          </a:bodyPr>
          <a:lstStyle/>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ea typeface="Times New Roman" panose="02020603050405020304" pitchFamily="18" charset="0"/>
                <a:cs typeface="Calibri" panose="020F0502020204030204" pitchFamily="34" charset="0"/>
              </a:rPr>
              <a:t>Group agree on key assumptions we are making</a:t>
            </a:r>
          </a:p>
          <a:p>
            <a:pPr marL="635508" lvl="1" indent="-342900">
              <a:lnSpc>
                <a:spcPct val="107000"/>
              </a:lnSpc>
              <a:spcBef>
                <a:spcPts val="0"/>
              </a:spcBef>
              <a:spcAft>
                <a:spcPts val="0"/>
              </a:spcAft>
              <a:buFont typeface="Symbol" panose="05050102010706020507" pitchFamily="18" charset="2"/>
              <a:buChar char=""/>
            </a:pPr>
            <a:r>
              <a:rPr lang="en-US" sz="1600" dirty="0">
                <a:solidFill>
                  <a:srgbClr val="000000"/>
                </a:solidFill>
                <a:effectLst/>
                <a:ea typeface="Times New Roman" panose="02020603050405020304" pitchFamily="18" charset="0"/>
                <a:cs typeface="Calibri" panose="020F0502020204030204" pitchFamily="34" charset="0"/>
              </a:rPr>
              <a:t>Does the network use a systems-view on the work, and/or do we use a client-centered approach? Or an employer focused approach? </a:t>
            </a:r>
          </a:p>
          <a:p>
            <a:pPr marL="635508" lvl="1" indent="-342900">
              <a:lnSpc>
                <a:spcPct val="107000"/>
              </a:lnSpc>
              <a:spcBef>
                <a:spcPts val="0"/>
              </a:spcBef>
              <a:spcAft>
                <a:spcPts val="0"/>
              </a:spcAft>
              <a:buFont typeface="Symbol" panose="05050102010706020507" pitchFamily="18" charset="2"/>
              <a:buChar char=""/>
            </a:pPr>
            <a:r>
              <a:rPr lang="en-US" sz="1600" dirty="0">
                <a:solidFill>
                  <a:srgbClr val="000000"/>
                </a:solidFill>
                <a:ea typeface="Times New Roman" panose="02020603050405020304" pitchFamily="18" charset="0"/>
                <a:cs typeface="Calibri" panose="020F0502020204030204" pitchFamily="34" charset="0"/>
              </a:rPr>
              <a:t>H</a:t>
            </a:r>
            <a:r>
              <a:rPr lang="en-US" sz="1600" dirty="0">
                <a:solidFill>
                  <a:srgbClr val="000000"/>
                </a:solidFill>
                <a:effectLst/>
                <a:ea typeface="Times New Roman" panose="02020603050405020304" pitchFamily="18" charset="0"/>
                <a:cs typeface="Calibri" panose="020F0502020204030204" pitchFamily="34" charset="0"/>
              </a:rPr>
              <a:t>ow do we want to collaborate (what does/can this look like?) and to what end?  </a:t>
            </a:r>
            <a:endParaRPr lang="en-US" sz="16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ea typeface="Times New Roman" panose="02020603050405020304" pitchFamily="18" charset="0"/>
                <a:cs typeface="Calibri" panose="020F0502020204030204" pitchFamily="34" charset="0"/>
              </a:rPr>
              <a:t>Concern about meetings that requires too much outside "work". There are times where as an ED I am not able to take on additional projects, even as a part of a group. My best voice is what I share in the meetings.</a:t>
            </a:r>
            <a:endParaRPr lang="en-US" sz="16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ea typeface="Times New Roman" panose="02020603050405020304" pitchFamily="18" charset="0"/>
                <a:cs typeface="Calibri" panose="020F0502020204030204" pitchFamily="34" charset="0"/>
              </a:rPr>
              <a:t>We need more in-depth information about partner agencies and updates to their programs/services.</a:t>
            </a: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ea typeface="Times New Roman" panose="02020603050405020304" pitchFamily="18" charset="0"/>
                <a:cs typeface="Calibri" panose="020F0502020204030204" pitchFamily="34" charset="0"/>
              </a:rPr>
              <a:t>Opportunities to collaborate on specific clients/cases.</a:t>
            </a:r>
            <a:endParaRPr lang="en-US" sz="1600" dirty="0"/>
          </a:p>
        </p:txBody>
      </p:sp>
      <p:sp>
        <p:nvSpPr>
          <p:cNvPr id="4" name="Content Placeholder 3">
            <a:extLst>
              <a:ext uri="{FF2B5EF4-FFF2-40B4-BE49-F238E27FC236}">
                <a16:creationId xmlns:a16="http://schemas.microsoft.com/office/drawing/2014/main" id="{5B936622-2EF1-4F16-85CE-337204235681}"/>
              </a:ext>
            </a:extLst>
          </p:cNvPr>
          <p:cNvSpPr>
            <a:spLocks noGrp="1"/>
          </p:cNvSpPr>
          <p:nvPr>
            <p:ph sz="half" idx="2"/>
          </p:nvPr>
        </p:nvSpPr>
        <p:spPr/>
        <p:txBody>
          <a:bodyPr>
            <a:normAutofit fontScale="77500" lnSpcReduction="20000"/>
          </a:bodyPr>
          <a:lstStyle/>
          <a:p>
            <a:pPr marL="342900" marR="0" lvl="0" indent="-342900">
              <a:lnSpc>
                <a:spcPct val="107000"/>
              </a:lnSpc>
              <a:spcBef>
                <a:spcPts val="0"/>
              </a:spcBef>
              <a:spcAft>
                <a:spcPts val="0"/>
              </a:spcAft>
              <a:buFont typeface="Symbol" panose="05050102010706020507" pitchFamily="18" charset="2"/>
              <a:buChar char=""/>
            </a:pPr>
            <a:r>
              <a:rPr lang="en-US" sz="2000" dirty="0">
                <a:solidFill>
                  <a:srgbClr val="000000"/>
                </a:solidFill>
                <a:effectLst/>
                <a:ea typeface="Times New Roman" panose="02020603050405020304" pitchFamily="18" charset="0"/>
                <a:cs typeface="Calibri" panose="020F0502020204030204" pitchFamily="34" charset="0"/>
              </a:rPr>
              <a:t>Sometimes people are not able to share ideas in big groups, but do great working with others one-on-one, so I would encourage small group discussion.</a:t>
            </a:r>
          </a:p>
          <a:p>
            <a:pPr marL="342900" marR="0" lvl="0" indent="-342900">
              <a:lnSpc>
                <a:spcPct val="107000"/>
              </a:lnSpc>
              <a:spcBef>
                <a:spcPts val="0"/>
              </a:spcBef>
              <a:spcAft>
                <a:spcPts val="0"/>
              </a:spcAft>
              <a:buFont typeface="Symbol" panose="05050102010706020507" pitchFamily="18" charset="2"/>
              <a:buChar char=""/>
            </a:pPr>
            <a:r>
              <a:rPr lang="en-US" sz="2000" dirty="0">
                <a:solidFill>
                  <a:srgbClr val="000000"/>
                </a:solidFill>
                <a:effectLst/>
                <a:ea typeface="Times New Roman" panose="02020603050405020304" pitchFamily="18" charset="0"/>
                <a:cs typeface="Calibri" panose="020F0502020204030204" pitchFamily="34" charset="0"/>
              </a:rPr>
              <a:t>Also, if I was the meeting leader, I'd spend time building relationships amongst group members, so we might have to do small team projects.  </a:t>
            </a:r>
          </a:p>
          <a:p>
            <a:pPr marL="342900" marR="0" lvl="0" indent="-342900">
              <a:lnSpc>
                <a:spcPct val="107000"/>
              </a:lnSpc>
              <a:spcBef>
                <a:spcPts val="0"/>
              </a:spcBef>
              <a:spcAft>
                <a:spcPts val="0"/>
              </a:spcAft>
              <a:buFont typeface="Symbol" panose="05050102010706020507" pitchFamily="18" charset="2"/>
              <a:buChar char=""/>
            </a:pPr>
            <a:r>
              <a:rPr lang="en-US" sz="2000" dirty="0">
                <a:solidFill>
                  <a:srgbClr val="000000"/>
                </a:solidFill>
                <a:effectLst/>
                <a:ea typeface="Times New Roman" panose="02020603050405020304" pitchFamily="18" charset="0"/>
                <a:cs typeface="Calibri" panose="020F0502020204030204" pitchFamily="34" charset="0"/>
              </a:rPr>
              <a:t>Include presentations and tours to our particular organizations </a:t>
            </a:r>
          </a:p>
          <a:p>
            <a:pPr marL="342900" marR="0" lvl="0" indent="-342900">
              <a:lnSpc>
                <a:spcPct val="107000"/>
              </a:lnSpc>
              <a:spcBef>
                <a:spcPts val="0"/>
              </a:spcBef>
              <a:spcAft>
                <a:spcPts val="0"/>
              </a:spcAft>
              <a:buFont typeface="Symbol" panose="05050102010706020507" pitchFamily="18" charset="2"/>
              <a:buChar char=""/>
            </a:pPr>
            <a:r>
              <a:rPr lang="en-US" sz="2000" dirty="0">
                <a:solidFill>
                  <a:srgbClr val="000000"/>
                </a:solidFill>
                <a:effectLst/>
                <a:ea typeface="Times New Roman" panose="02020603050405020304" pitchFamily="18" charset="0"/>
                <a:cs typeface="Calibri" panose="020F0502020204030204" pitchFamily="34" charset="0"/>
              </a:rPr>
              <a:t>Manage the agenda of the meetings, so that not one organization is weighing in on all the decision making. </a:t>
            </a:r>
          </a:p>
          <a:p>
            <a:pPr marL="342900" marR="0" lvl="0" indent="-342900">
              <a:lnSpc>
                <a:spcPct val="107000"/>
              </a:lnSpc>
              <a:spcBef>
                <a:spcPts val="0"/>
              </a:spcBef>
              <a:spcAft>
                <a:spcPts val="0"/>
              </a:spcAft>
              <a:buFont typeface="Symbol" panose="05050102010706020507" pitchFamily="18" charset="2"/>
              <a:buChar char=""/>
            </a:pPr>
            <a:r>
              <a:rPr lang="en-US" sz="2000" dirty="0">
                <a:solidFill>
                  <a:srgbClr val="000000"/>
                </a:solidFill>
                <a:effectLst/>
                <a:ea typeface="Times New Roman" panose="02020603050405020304" pitchFamily="18" charset="0"/>
                <a:cs typeface="Calibri" panose="020F0502020204030204" pitchFamily="34" charset="0"/>
              </a:rPr>
              <a:t>Create way to comment or share privately or anonymously, by using </a:t>
            </a:r>
            <a:r>
              <a:rPr lang="en-US" dirty="0">
                <a:solidFill>
                  <a:srgbClr val="000000"/>
                </a:solidFill>
                <a:ea typeface="Times New Roman" panose="02020603050405020304" pitchFamily="18" charset="0"/>
                <a:cs typeface="Calibri" panose="020F0502020204030204" pitchFamily="34" charset="0"/>
              </a:rPr>
              <a:t>P</a:t>
            </a:r>
            <a:r>
              <a:rPr lang="en-US" sz="2000" dirty="0">
                <a:solidFill>
                  <a:srgbClr val="000000"/>
                </a:solidFill>
                <a:effectLst/>
                <a:ea typeface="Times New Roman" panose="02020603050405020304" pitchFamily="18" charset="0"/>
                <a:cs typeface="Calibri" panose="020F0502020204030204" pitchFamily="34" charset="0"/>
              </a:rPr>
              <a:t>addle or other way of sharing.</a:t>
            </a:r>
            <a:endParaRPr lang="en-US" sz="20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solidFill>
                  <a:srgbClr val="000000"/>
                </a:solidFill>
                <a:effectLst/>
                <a:ea typeface="Times New Roman" panose="02020603050405020304" pitchFamily="18" charset="0"/>
                <a:cs typeface="Calibri" panose="020F0502020204030204" pitchFamily="34" charset="0"/>
              </a:rPr>
              <a:t>The chicken or the egg…people need a job to pay the rent or they need a place to live in order to get a job?</a:t>
            </a:r>
            <a:endParaRPr lang="en-US" sz="20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70774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me Creator - Funny Introductions introduction everywhere Meme Generator  at MemeCreator.org!">
            <a:extLst>
              <a:ext uri="{FF2B5EF4-FFF2-40B4-BE49-F238E27FC236}">
                <a16:creationId xmlns:a16="http://schemas.microsoft.com/office/drawing/2014/main" id="{7C4627E6-4CFC-4B9C-93FF-6B9779A8A5B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48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182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2C2A38-D044-4F8B-BE35-C5DAC55136A3}"/>
              </a:ext>
            </a:extLst>
          </p:cNvPr>
          <p:cNvPicPr>
            <a:picLocks noChangeAspect="1"/>
          </p:cNvPicPr>
          <p:nvPr/>
        </p:nvPicPr>
        <p:blipFill rotWithShape="1">
          <a:blip r:embed="rId2"/>
          <a:srcRect l="22743" t="25139" r="24653" b="5278"/>
          <a:stretch/>
        </p:blipFill>
        <p:spPr>
          <a:xfrm>
            <a:off x="2343149" y="0"/>
            <a:ext cx="7557943" cy="6248400"/>
          </a:xfrm>
          <a:prstGeom prst="rect">
            <a:avLst/>
          </a:prstGeom>
        </p:spPr>
      </p:pic>
      <p:sp>
        <p:nvSpPr>
          <p:cNvPr id="9" name="Arrow: Right 8">
            <a:extLst>
              <a:ext uri="{FF2B5EF4-FFF2-40B4-BE49-F238E27FC236}">
                <a16:creationId xmlns:a16="http://schemas.microsoft.com/office/drawing/2014/main" id="{0593F51C-9129-4E44-983C-331D308ED055}"/>
              </a:ext>
            </a:extLst>
          </p:cNvPr>
          <p:cNvSpPr/>
          <p:nvPr/>
        </p:nvSpPr>
        <p:spPr>
          <a:xfrm>
            <a:off x="2290010" y="6048375"/>
            <a:ext cx="685800" cy="276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EAE7701D-4FDA-469C-9ACB-A16F05A28412}"/>
              </a:ext>
            </a:extLst>
          </p:cNvPr>
          <p:cNvSpPr/>
          <p:nvPr/>
        </p:nvSpPr>
        <p:spPr>
          <a:xfrm>
            <a:off x="2247795" y="2906754"/>
            <a:ext cx="685800" cy="276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DA69E2DC-3775-4B2B-BB79-6F624A6899CC}"/>
              </a:ext>
            </a:extLst>
          </p:cNvPr>
          <p:cNvSpPr/>
          <p:nvPr/>
        </p:nvSpPr>
        <p:spPr>
          <a:xfrm>
            <a:off x="2247795" y="2626518"/>
            <a:ext cx="685800" cy="276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8231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D51183-94A9-497B-BF00-B296142BF5B4}"/>
              </a:ext>
            </a:extLst>
          </p:cNvPr>
          <p:cNvPicPr>
            <a:picLocks noChangeAspect="1"/>
          </p:cNvPicPr>
          <p:nvPr/>
        </p:nvPicPr>
        <p:blipFill rotWithShape="1">
          <a:blip r:embed="rId2"/>
          <a:srcRect l="28213" t="24445" r="27603" b="7777"/>
          <a:stretch/>
        </p:blipFill>
        <p:spPr>
          <a:xfrm>
            <a:off x="2800350" y="85724"/>
            <a:ext cx="6547092" cy="6276975"/>
          </a:xfrm>
          <a:prstGeom prst="rect">
            <a:avLst/>
          </a:prstGeom>
        </p:spPr>
      </p:pic>
      <p:sp>
        <p:nvSpPr>
          <p:cNvPr id="5" name="Arrow: Right 4">
            <a:extLst>
              <a:ext uri="{FF2B5EF4-FFF2-40B4-BE49-F238E27FC236}">
                <a16:creationId xmlns:a16="http://schemas.microsoft.com/office/drawing/2014/main" id="{43506635-2894-47D6-97BF-876FB8F50819}"/>
              </a:ext>
            </a:extLst>
          </p:cNvPr>
          <p:cNvSpPr/>
          <p:nvPr/>
        </p:nvSpPr>
        <p:spPr>
          <a:xfrm>
            <a:off x="1514475" y="1803483"/>
            <a:ext cx="1285875" cy="200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6FDF3834-7428-4213-AA3B-D0C277B3EA7E}"/>
              </a:ext>
            </a:extLst>
          </p:cNvPr>
          <p:cNvSpPr/>
          <p:nvPr/>
        </p:nvSpPr>
        <p:spPr>
          <a:xfrm>
            <a:off x="1514474" y="3621254"/>
            <a:ext cx="1285875" cy="200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99ACAF13-913F-426E-BA56-27E07DE1122A}"/>
              </a:ext>
            </a:extLst>
          </p:cNvPr>
          <p:cNvSpPr/>
          <p:nvPr/>
        </p:nvSpPr>
        <p:spPr>
          <a:xfrm>
            <a:off x="1514473" y="6070683"/>
            <a:ext cx="1285875" cy="200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1895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6DEF14-5149-4634-91B7-A8539DD8322F}"/>
              </a:ext>
            </a:extLst>
          </p:cNvPr>
          <p:cNvPicPr>
            <a:picLocks noChangeAspect="1"/>
          </p:cNvPicPr>
          <p:nvPr/>
        </p:nvPicPr>
        <p:blipFill rotWithShape="1">
          <a:blip r:embed="rId2"/>
          <a:srcRect l="27864" t="27639" r="29514" b="8056"/>
          <a:stretch/>
        </p:blipFill>
        <p:spPr>
          <a:xfrm>
            <a:off x="2933700" y="-1"/>
            <a:ext cx="6676778" cy="6296025"/>
          </a:xfrm>
          <a:prstGeom prst="rect">
            <a:avLst/>
          </a:prstGeom>
        </p:spPr>
      </p:pic>
      <p:sp>
        <p:nvSpPr>
          <p:cNvPr id="7" name="Arrow: Right 6">
            <a:extLst>
              <a:ext uri="{FF2B5EF4-FFF2-40B4-BE49-F238E27FC236}">
                <a16:creationId xmlns:a16="http://schemas.microsoft.com/office/drawing/2014/main" id="{BE8AEE26-718D-44A0-AEF8-AC2E79F9AA90}"/>
              </a:ext>
            </a:extLst>
          </p:cNvPr>
          <p:cNvSpPr/>
          <p:nvPr/>
        </p:nvSpPr>
        <p:spPr>
          <a:xfrm>
            <a:off x="1858879" y="1033462"/>
            <a:ext cx="1285875" cy="200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99499D75-3A6D-4ED2-B4C6-5A9B7A322D2B}"/>
              </a:ext>
            </a:extLst>
          </p:cNvPr>
          <p:cNvSpPr/>
          <p:nvPr/>
        </p:nvSpPr>
        <p:spPr>
          <a:xfrm>
            <a:off x="1858878" y="3414837"/>
            <a:ext cx="1285875" cy="200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715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942057-5C69-460D-B15A-5AB7EAD74A3F}"/>
              </a:ext>
            </a:extLst>
          </p:cNvPr>
          <p:cNvPicPr>
            <a:picLocks noChangeAspect="1"/>
          </p:cNvPicPr>
          <p:nvPr/>
        </p:nvPicPr>
        <p:blipFill rotWithShape="1">
          <a:blip r:embed="rId2"/>
          <a:srcRect l="28299" t="27361" r="30902" b="50000"/>
          <a:stretch/>
        </p:blipFill>
        <p:spPr>
          <a:xfrm>
            <a:off x="3337260" y="469231"/>
            <a:ext cx="7227559" cy="2506580"/>
          </a:xfrm>
          <a:prstGeom prst="rect">
            <a:avLst/>
          </a:prstGeom>
        </p:spPr>
      </p:pic>
      <p:sp>
        <p:nvSpPr>
          <p:cNvPr id="4" name="Arrow: Right 3">
            <a:extLst>
              <a:ext uri="{FF2B5EF4-FFF2-40B4-BE49-F238E27FC236}">
                <a16:creationId xmlns:a16="http://schemas.microsoft.com/office/drawing/2014/main" id="{821CC843-A03D-40CB-A947-D18100A27E38}"/>
              </a:ext>
            </a:extLst>
          </p:cNvPr>
          <p:cNvSpPr/>
          <p:nvPr/>
        </p:nvSpPr>
        <p:spPr>
          <a:xfrm>
            <a:off x="2761248" y="1314952"/>
            <a:ext cx="771525" cy="276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292EBE0-3CC1-48AF-89D1-5DCB9744FEC3}"/>
              </a:ext>
            </a:extLst>
          </p:cNvPr>
          <p:cNvPicPr>
            <a:picLocks noChangeAspect="1"/>
          </p:cNvPicPr>
          <p:nvPr/>
        </p:nvPicPr>
        <p:blipFill rotWithShape="1">
          <a:blip r:embed="rId3"/>
          <a:srcRect l="27997" t="69941" r="30774" b="6842"/>
          <a:stretch/>
        </p:blipFill>
        <p:spPr>
          <a:xfrm>
            <a:off x="3337260" y="3673640"/>
            <a:ext cx="7361264" cy="2590802"/>
          </a:xfrm>
          <a:prstGeom prst="rect">
            <a:avLst/>
          </a:prstGeom>
        </p:spPr>
      </p:pic>
      <p:sp>
        <p:nvSpPr>
          <p:cNvPr id="9" name="Arrow: Right 8">
            <a:extLst>
              <a:ext uri="{FF2B5EF4-FFF2-40B4-BE49-F238E27FC236}">
                <a16:creationId xmlns:a16="http://schemas.microsoft.com/office/drawing/2014/main" id="{DC6E1BF1-E63D-44C3-95BC-41FCA3F5292B}"/>
              </a:ext>
            </a:extLst>
          </p:cNvPr>
          <p:cNvSpPr/>
          <p:nvPr/>
        </p:nvSpPr>
        <p:spPr>
          <a:xfrm>
            <a:off x="2747963" y="4830928"/>
            <a:ext cx="771525" cy="276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338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EBC09E-99A5-44D4-8195-635B7BA3B0BC}"/>
              </a:ext>
            </a:extLst>
          </p:cNvPr>
          <p:cNvSpPr>
            <a:spLocks noGrp="1"/>
          </p:cNvSpPr>
          <p:nvPr>
            <p:ph type="title"/>
          </p:nvPr>
        </p:nvSpPr>
        <p:spPr>
          <a:xfrm>
            <a:off x="1097280" y="286604"/>
            <a:ext cx="10058400" cy="560562"/>
          </a:xfrm>
        </p:spPr>
        <p:txBody>
          <a:bodyPr>
            <a:normAutofit fontScale="90000"/>
          </a:bodyPr>
          <a:lstStyle/>
          <a:p>
            <a:r>
              <a:rPr lang="en-US" dirty="0"/>
              <a:t>Group Discussion</a:t>
            </a:r>
          </a:p>
        </p:txBody>
      </p:sp>
      <p:pic>
        <p:nvPicPr>
          <p:cNvPr id="2050" name="Picture 2" descr="I don&amp;#39;t always make a presentation but when i do, i include a group  discussion - Dos Equis Guy | Meme Generator">
            <a:extLst>
              <a:ext uri="{FF2B5EF4-FFF2-40B4-BE49-F238E27FC236}">
                <a16:creationId xmlns:a16="http://schemas.microsoft.com/office/drawing/2014/main" id="{C3BFDBB2-8FC9-4BE0-BE05-D97320922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6727" y="847166"/>
            <a:ext cx="5459505" cy="5459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842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BCC28C-1B94-4645-85AF-B7BD28534BD3}"/>
              </a:ext>
            </a:extLst>
          </p:cNvPr>
          <p:cNvSpPr>
            <a:spLocks noGrp="1"/>
          </p:cNvSpPr>
          <p:nvPr>
            <p:ph type="title"/>
          </p:nvPr>
        </p:nvSpPr>
        <p:spPr>
          <a:xfrm>
            <a:off x="1097280" y="286604"/>
            <a:ext cx="10058400" cy="668138"/>
          </a:xfrm>
        </p:spPr>
        <p:txBody>
          <a:bodyPr>
            <a:normAutofit fontScale="90000"/>
          </a:bodyPr>
          <a:lstStyle/>
          <a:p>
            <a:r>
              <a:rPr lang="en-US" dirty="0"/>
              <a:t>Things to Decide</a:t>
            </a:r>
          </a:p>
        </p:txBody>
      </p:sp>
      <p:sp>
        <p:nvSpPr>
          <p:cNvPr id="5" name="Content Placeholder 4">
            <a:extLst>
              <a:ext uri="{FF2B5EF4-FFF2-40B4-BE49-F238E27FC236}">
                <a16:creationId xmlns:a16="http://schemas.microsoft.com/office/drawing/2014/main" id="{67CAC3BE-9A82-4D77-8089-9978E032A238}"/>
              </a:ext>
            </a:extLst>
          </p:cNvPr>
          <p:cNvSpPr>
            <a:spLocks noGrp="1"/>
          </p:cNvSpPr>
          <p:nvPr>
            <p:ph idx="1"/>
          </p:nvPr>
        </p:nvSpPr>
        <p:spPr>
          <a:xfrm>
            <a:off x="1097280" y="1048871"/>
            <a:ext cx="10058400" cy="5392270"/>
          </a:xfrm>
        </p:spPr>
        <p:txBody>
          <a:bodyPr>
            <a:normAutofit fontScale="77500" lnSpcReduction="20000"/>
          </a:bodyPr>
          <a:lstStyle/>
          <a:p>
            <a:pPr marL="0" indent="0">
              <a:buNone/>
            </a:pPr>
            <a:r>
              <a:rPr lang="en-US" sz="3800" b="1" dirty="0"/>
              <a:t>Next meeting: </a:t>
            </a:r>
          </a:p>
          <a:p>
            <a:pPr marL="233363" indent="-233363">
              <a:buFont typeface="Arial" panose="020B0604020202020204" pitchFamily="34" charset="0"/>
              <a:buChar char="•"/>
            </a:pPr>
            <a:r>
              <a:rPr lang="en-US" sz="3800" dirty="0"/>
              <a:t>In Person or Remote?</a:t>
            </a:r>
          </a:p>
          <a:p>
            <a:pPr marL="233363" indent="-233363">
              <a:buFont typeface="Arial" panose="020B0604020202020204" pitchFamily="34" charset="0"/>
              <a:buChar char="•"/>
            </a:pPr>
            <a:r>
              <a:rPr lang="en-US" sz="3800" dirty="0"/>
              <a:t>If in person, who hosts? </a:t>
            </a:r>
          </a:p>
          <a:p>
            <a:pPr marL="233363" indent="-233363">
              <a:buFont typeface="Arial" panose="020B0604020202020204" pitchFamily="34" charset="0"/>
              <a:buChar char="•"/>
            </a:pPr>
            <a:r>
              <a:rPr lang="en-US" sz="3800" dirty="0"/>
              <a:t>When?</a:t>
            </a:r>
          </a:p>
          <a:p>
            <a:pPr marL="233363" indent="-233363">
              <a:buFont typeface="Arial" panose="020B0604020202020204" pitchFamily="34" charset="0"/>
              <a:buChar char="•"/>
            </a:pPr>
            <a:r>
              <a:rPr lang="en-US" sz="3800" b="1" dirty="0"/>
              <a:t>Responsibilities:</a:t>
            </a:r>
          </a:p>
          <a:p>
            <a:pPr marL="749808" lvl="1" indent="-457200">
              <a:buFont typeface="Arial" panose="020B0604020202020204" pitchFamily="34" charset="0"/>
              <a:buChar char="•"/>
            </a:pPr>
            <a:r>
              <a:rPr lang="en-US" sz="3800" dirty="0"/>
              <a:t>Host</a:t>
            </a:r>
          </a:p>
          <a:p>
            <a:pPr marL="749808" lvl="1" indent="-457200">
              <a:buFont typeface="Arial" panose="020B0604020202020204" pitchFamily="34" charset="0"/>
              <a:buChar char="•"/>
            </a:pPr>
            <a:r>
              <a:rPr lang="en-US" sz="3800" dirty="0"/>
              <a:t>Jaime/Maureen</a:t>
            </a:r>
          </a:p>
          <a:p>
            <a:pPr marL="233363" indent="-233363">
              <a:buFont typeface="Arial" panose="020B0604020202020204" pitchFamily="34" charset="0"/>
              <a:buChar char="•"/>
            </a:pPr>
            <a:r>
              <a:rPr lang="en-US" sz="3800" b="1" dirty="0"/>
              <a:t>Survey</a:t>
            </a:r>
          </a:p>
          <a:p>
            <a:pPr marL="749808" lvl="1" indent="-457200">
              <a:buFont typeface="Arial" panose="020B0604020202020204" pitchFamily="34" charset="0"/>
              <a:buChar char="•"/>
            </a:pPr>
            <a:r>
              <a:rPr lang="en-US" sz="3800" dirty="0"/>
              <a:t>ID key issues</a:t>
            </a:r>
          </a:p>
          <a:p>
            <a:pPr marL="749808" lvl="1" indent="-457200">
              <a:buFont typeface="Arial" panose="020B0604020202020204" pitchFamily="34" charset="0"/>
              <a:buChar char="•"/>
            </a:pPr>
            <a:r>
              <a:rPr lang="en-US" sz="3800" dirty="0"/>
              <a:t>Develop format/process for future meetings</a:t>
            </a:r>
          </a:p>
          <a:p>
            <a:endParaRPr lang="en-US" dirty="0"/>
          </a:p>
        </p:txBody>
      </p:sp>
    </p:spTree>
    <p:extLst>
      <p:ext uri="{BB962C8B-B14F-4D97-AF65-F5344CB8AC3E}">
        <p14:creationId xmlns:p14="http://schemas.microsoft.com/office/powerpoint/2010/main" val="3589520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9462DB-E899-4C1C-ACD6-FAF98457955A}"/>
              </a:ext>
            </a:extLst>
          </p:cNvPr>
          <p:cNvSpPr>
            <a:spLocks noGrp="1"/>
          </p:cNvSpPr>
          <p:nvPr>
            <p:ph type="title"/>
          </p:nvPr>
        </p:nvSpPr>
        <p:spPr/>
        <p:txBody>
          <a:bodyPr/>
          <a:lstStyle/>
          <a:p>
            <a:r>
              <a:rPr lang="en-US" dirty="0"/>
              <a:t>Next Steps</a:t>
            </a:r>
          </a:p>
        </p:txBody>
      </p:sp>
      <p:pic>
        <p:nvPicPr>
          <p:cNvPr id="4098" name="Picture 2" descr="Meme Creator - Funny CREATE NEXT STEPS AND FOLLOW UP, DUDES Meme Generator  at MemeCreator.org!">
            <a:extLst>
              <a:ext uri="{FF2B5EF4-FFF2-40B4-BE49-F238E27FC236}">
                <a16:creationId xmlns:a16="http://schemas.microsoft.com/office/drawing/2014/main" id="{5CB710BB-8D11-47A9-8BC8-F6B0E0641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444" y="0"/>
            <a:ext cx="1053192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072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B9ADE1-22DB-49B5-9852-219A61FDC5FF}"/>
              </a:ext>
            </a:extLst>
          </p:cNvPr>
          <p:cNvSpPr>
            <a:spLocks noGrp="1"/>
          </p:cNvSpPr>
          <p:nvPr>
            <p:ph type="title"/>
          </p:nvPr>
        </p:nvSpPr>
        <p:spPr/>
        <p:txBody>
          <a:bodyPr/>
          <a:lstStyle/>
          <a:p>
            <a:r>
              <a:rPr lang="en-US" dirty="0"/>
              <a:t>WAF Background</a:t>
            </a:r>
          </a:p>
        </p:txBody>
      </p:sp>
      <p:sp>
        <p:nvSpPr>
          <p:cNvPr id="5" name="Text Placeholder 4">
            <a:extLst>
              <a:ext uri="{FF2B5EF4-FFF2-40B4-BE49-F238E27FC236}">
                <a16:creationId xmlns:a16="http://schemas.microsoft.com/office/drawing/2014/main" id="{A625F675-DB2F-46F6-8B73-ED9B1C1997D3}"/>
              </a:ext>
            </a:extLst>
          </p:cNvPr>
          <p:cNvSpPr>
            <a:spLocks noGrp="1"/>
          </p:cNvSpPr>
          <p:nvPr>
            <p:ph type="body" idx="1"/>
          </p:nvPr>
        </p:nvSpPr>
        <p:spPr/>
        <p:txBody>
          <a:bodyPr/>
          <a:lstStyle/>
          <a:p>
            <a:r>
              <a:rPr lang="en-US" dirty="0" smtClean="0"/>
              <a:t>Funding round 8.0</a:t>
            </a:r>
            <a:endParaRPr lang="en-US" dirty="0"/>
          </a:p>
        </p:txBody>
      </p:sp>
      <p:pic>
        <p:nvPicPr>
          <p:cNvPr id="2" name="Picture 1"/>
          <p:cNvPicPr>
            <a:picLocks noChangeAspect="1"/>
          </p:cNvPicPr>
          <p:nvPr/>
        </p:nvPicPr>
        <p:blipFill>
          <a:blip r:embed="rId2"/>
          <a:stretch>
            <a:fillRect/>
          </a:stretch>
        </p:blipFill>
        <p:spPr>
          <a:xfrm>
            <a:off x="2468978" y="420624"/>
            <a:ext cx="7549920" cy="2369468"/>
          </a:xfrm>
          <a:prstGeom prst="rect">
            <a:avLst/>
          </a:prstGeom>
        </p:spPr>
      </p:pic>
    </p:spTree>
    <p:extLst>
      <p:ext uri="{BB962C8B-B14F-4D97-AF65-F5344CB8AC3E}">
        <p14:creationId xmlns:p14="http://schemas.microsoft.com/office/powerpoint/2010/main" val="2586094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3207" y="312319"/>
            <a:ext cx="11000094" cy="1893793"/>
          </a:xfrm>
        </p:spPr>
        <p:txBody>
          <a:bodyPr>
            <a:normAutofit fontScale="90000"/>
          </a:bodyPr>
          <a:lstStyle/>
          <a:p>
            <a:pPr>
              <a:lnSpc>
                <a:spcPct val="114000"/>
              </a:lnSpc>
              <a:spcBef>
                <a:spcPts val="1200"/>
              </a:spcBef>
              <a:spcAft>
                <a:spcPts val="1200"/>
              </a:spcAft>
            </a:pPr>
            <a:r>
              <a:rPr lang="en-US" sz="3000" dirty="0">
                <a:solidFill>
                  <a:srgbClr val="00B050"/>
                </a:solidFill>
                <a:latin typeface="Arial Black" panose="020B0A04020102020204" pitchFamily="34" charset="0"/>
              </a:rPr>
              <a:t>Innovating with Human Centered Design (HCD)</a:t>
            </a:r>
            <a:br>
              <a:rPr lang="en-US" sz="3000" dirty="0">
                <a:solidFill>
                  <a:srgbClr val="00B050"/>
                </a:solidFill>
                <a:latin typeface="Arial Black" panose="020B0A04020102020204" pitchFamily="34" charset="0"/>
              </a:rPr>
            </a:br>
            <a:r>
              <a:rPr lang="en-US" sz="3000" dirty="0">
                <a:solidFill>
                  <a:srgbClr val="00B050"/>
                </a:solidFill>
                <a:latin typeface="Arial Black" panose="020B0A04020102020204" pitchFamily="34" charset="0"/>
              </a:rPr>
              <a:t>for </a:t>
            </a:r>
            <a:r>
              <a:rPr lang="en-US" sz="3000" dirty="0">
                <a:solidFill>
                  <a:schemeClr val="accent5">
                    <a:lumMod val="75000"/>
                  </a:schemeClr>
                </a:solidFill>
                <a:latin typeface="Arial Black" panose="020B0A04020102020204" pitchFamily="34" charset="0"/>
              </a:rPr>
              <a:t>Homeless</a:t>
            </a:r>
            <a:r>
              <a:rPr lang="en-US" sz="3000" dirty="0">
                <a:solidFill>
                  <a:srgbClr val="00B050"/>
                </a:solidFill>
                <a:latin typeface="Arial Black" panose="020B0A04020102020204" pitchFamily="34" charset="0"/>
              </a:rPr>
              <a:t> and </a:t>
            </a:r>
            <a:r>
              <a:rPr lang="en-US" sz="3000" dirty="0">
                <a:solidFill>
                  <a:schemeClr val="accent5">
                    <a:lumMod val="75000"/>
                  </a:schemeClr>
                </a:solidFill>
                <a:latin typeface="Arial Black" panose="020B0A04020102020204" pitchFamily="34" charset="0"/>
              </a:rPr>
              <a:t>Workforce</a:t>
            </a:r>
            <a:r>
              <a:rPr lang="en-US" sz="3000" dirty="0">
                <a:solidFill>
                  <a:srgbClr val="00B050"/>
                </a:solidFill>
                <a:latin typeface="Arial Black" panose="020B0A04020102020204" pitchFamily="34" charset="0"/>
              </a:rPr>
              <a:t> System Redesign</a:t>
            </a:r>
            <a:r>
              <a:rPr lang="en-US" sz="3000" b="1" dirty="0"/>
              <a:t/>
            </a:r>
            <a:br>
              <a:rPr lang="en-US" sz="3000" b="1" dirty="0"/>
            </a:br>
            <a:r>
              <a:rPr lang="en-US" sz="2000" b="1" dirty="0"/>
              <a:t/>
            </a:r>
            <a:br>
              <a:rPr lang="en-US" sz="2000" b="1" dirty="0"/>
            </a:br>
            <a:r>
              <a:rPr lang="en-US" sz="3800" b="1" dirty="0">
                <a:latin typeface="+mn-lt"/>
              </a:rPr>
              <a:t>$135,800 from CWDB </a:t>
            </a:r>
            <a:r>
              <a:rPr lang="en-US" sz="3800" dirty="0">
                <a:latin typeface="+mn-lt"/>
                <a:sym typeface="Symbol" panose="05050102010706020507" pitchFamily="18" charset="2"/>
              </a:rPr>
              <a:t> </a:t>
            </a:r>
            <a:r>
              <a:rPr lang="en-US" sz="3800" b="1" dirty="0">
                <a:latin typeface="+mn-lt"/>
              </a:rPr>
              <a:t>April 2020-March 2022</a:t>
            </a:r>
            <a:endParaRPr lang="en-US" sz="3800" dirty="0">
              <a:latin typeface="+mn-lt"/>
            </a:endParaRPr>
          </a:p>
        </p:txBody>
      </p:sp>
      <p:sp>
        <p:nvSpPr>
          <p:cNvPr id="3" name="Subtitle 2"/>
          <p:cNvSpPr>
            <a:spLocks noGrp="1"/>
          </p:cNvSpPr>
          <p:nvPr>
            <p:ph type="subTitle" idx="1"/>
          </p:nvPr>
        </p:nvSpPr>
        <p:spPr>
          <a:xfrm>
            <a:off x="1073620" y="2407533"/>
            <a:ext cx="10267670" cy="2538489"/>
          </a:xfrm>
          <a:solidFill>
            <a:schemeClr val="bg1"/>
          </a:solidFill>
        </p:spPr>
        <p:txBody>
          <a:bodyPr>
            <a:normAutofit fontScale="92500" lnSpcReduction="10000"/>
          </a:bodyPr>
          <a:lstStyle/>
          <a:p>
            <a:pPr marL="342900" indent="-342900" algn="l">
              <a:spcBef>
                <a:spcPts val="800"/>
              </a:spcBef>
              <a:buFont typeface="Arial" panose="020B0604020202020204" pitchFamily="34" charset="0"/>
              <a:buChar char="•"/>
            </a:pPr>
            <a:r>
              <a:rPr lang="en-US" sz="2900" dirty="0"/>
              <a:t>Systems-level changes to connect clients in the homeless system of care to employment and career resources</a:t>
            </a:r>
          </a:p>
          <a:p>
            <a:pPr marL="342900" indent="-342900" algn="l">
              <a:spcBef>
                <a:spcPts val="800"/>
              </a:spcBef>
              <a:buFont typeface="Arial" panose="020B0604020202020204" pitchFamily="34" charset="0"/>
              <a:buChar char="•"/>
            </a:pPr>
            <a:r>
              <a:rPr lang="en-US" sz="2900" dirty="0"/>
              <a:t>Methodology: Human Centered Design</a:t>
            </a:r>
          </a:p>
          <a:p>
            <a:pPr marL="342900" indent="-342900" algn="l">
              <a:spcBef>
                <a:spcPts val="800"/>
              </a:spcBef>
              <a:buFont typeface="Arial" panose="020B0604020202020204" pitchFamily="34" charset="0"/>
              <a:buChar char="•"/>
            </a:pPr>
            <a:r>
              <a:rPr lang="en-US" sz="2900" dirty="0"/>
              <a:t>Integration and Partnership</a:t>
            </a:r>
          </a:p>
        </p:txBody>
      </p:sp>
      <p:pic>
        <p:nvPicPr>
          <p:cNvPr id="6" name="Picture 5"/>
          <p:cNvPicPr>
            <a:picLocks noChangeAspect="1"/>
          </p:cNvPicPr>
          <p:nvPr/>
        </p:nvPicPr>
        <p:blipFill>
          <a:blip r:embed="rId2"/>
          <a:stretch>
            <a:fillRect/>
          </a:stretch>
        </p:blipFill>
        <p:spPr>
          <a:xfrm>
            <a:off x="8709024" y="4545035"/>
            <a:ext cx="3249624" cy="1757350"/>
          </a:xfrm>
          <a:prstGeom prst="rect">
            <a:avLst/>
          </a:prstGeom>
        </p:spPr>
      </p:pic>
      <p:pic>
        <p:nvPicPr>
          <p:cNvPr id="7" name="Picture 6"/>
          <p:cNvPicPr>
            <a:picLocks noChangeAspect="1"/>
          </p:cNvPicPr>
          <p:nvPr/>
        </p:nvPicPr>
        <p:blipFill>
          <a:blip r:embed="rId3"/>
          <a:stretch>
            <a:fillRect/>
          </a:stretch>
        </p:blipFill>
        <p:spPr>
          <a:xfrm>
            <a:off x="180935" y="5147443"/>
            <a:ext cx="4262360" cy="919156"/>
          </a:xfrm>
          <a:prstGeom prst="rect">
            <a:avLst/>
          </a:prstGeom>
        </p:spPr>
      </p:pic>
    </p:spTree>
    <p:extLst>
      <p:ext uri="{BB962C8B-B14F-4D97-AF65-F5344CB8AC3E}">
        <p14:creationId xmlns:p14="http://schemas.microsoft.com/office/powerpoint/2010/main" val="955889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9501608" y="-3517"/>
            <a:ext cx="2690392" cy="1924665"/>
          </a:xfrm>
          <a:prstGeom prst="rect">
            <a:avLst/>
          </a:prstGeom>
        </p:spPr>
      </p:pic>
      <p:sp>
        <p:nvSpPr>
          <p:cNvPr id="3" name="Subtitle 2"/>
          <p:cNvSpPr>
            <a:spLocks noGrp="1"/>
          </p:cNvSpPr>
          <p:nvPr>
            <p:ph type="subTitle" idx="1"/>
          </p:nvPr>
        </p:nvSpPr>
        <p:spPr>
          <a:xfrm>
            <a:off x="3206188" y="5501250"/>
            <a:ext cx="5836050" cy="1050230"/>
          </a:xfrm>
        </p:spPr>
        <p:txBody>
          <a:bodyPr>
            <a:normAutofit fontScale="92500" lnSpcReduction="20000"/>
          </a:bodyPr>
          <a:lstStyle/>
          <a:p>
            <a:r>
              <a:rPr lang="en-US" sz="3600" dirty="0">
                <a:solidFill>
                  <a:schemeClr val="accent6">
                    <a:lumMod val="75000"/>
                  </a:schemeClr>
                </a:solidFill>
                <a:latin typeface="Arial Black" panose="020B0A04020102020204" pitchFamily="34" charset="0"/>
              </a:rPr>
              <a:t>Health, Housing &amp;</a:t>
            </a:r>
            <a:br>
              <a:rPr lang="en-US" sz="3600" dirty="0">
                <a:solidFill>
                  <a:schemeClr val="accent6">
                    <a:lumMod val="75000"/>
                  </a:schemeClr>
                </a:solidFill>
                <a:latin typeface="Arial Black" panose="020B0A04020102020204" pitchFamily="34" charset="0"/>
              </a:rPr>
            </a:br>
            <a:r>
              <a:rPr lang="en-US" sz="3600" dirty="0">
                <a:solidFill>
                  <a:schemeClr val="accent6">
                    <a:lumMod val="75000"/>
                  </a:schemeClr>
                </a:solidFill>
                <a:latin typeface="Arial Black" panose="020B0A04020102020204" pitchFamily="34" charset="0"/>
              </a:rPr>
              <a:t>Homeless Services</a:t>
            </a:r>
          </a:p>
        </p:txBody>
      </p:sp>
      <p:sp>
        <p:nvSpPr>
          <p:cNvPr id="4" name="Subtitle 2"/>
          <p:cNvSpPr txBox="1">
            <a:spLocks/>
          </p:cNvSpPr>
          <p:nvPr/>
        </p:nvSpPr>
        <p:spPr>
          <a:xfrm>
            <a:off x="4490860" y="416623"/>
            <a:ext cx="3112834" cy="1480727"/>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r>
              <a:rPr lang="en-US" sz="3600" dirty="0">
                <a:solidFill>
                  <a:schemeClr val="accent6">
                    <a:lumMod val="75000"/>
                  </a:schemeClr>
                </a:solidFill>
                <a:latin typeface="Arial Black" panose="020B0A04020102020204" pitchFamily="34" charset="0"/>
              </a:rPr>
              <a:t>Workforce Development</a:t>
            </a:r>
            <a:br>
              <a:rPr lang="en-US" sz="3600" dirty="0">
                <a:solidFill>
                  <a:schemeClr val="accent6">
                    <a:lumMod val="75000"/>
                  </a:schemeClr>
                </a:solidFill>
                <a:latin typeface="Arial Black" panose="020B0A04020102020204" pitchFamily="34" charset="0"/>
              </a:rPr>
            </a:br>
            <a:r>
              <a:rPr lang="en-US" sz="3600" dirty="0">
                <a:solidFill>
                  <a:schemeClr val="accent6">
                    <a:lumMod val="75000"/>
                  </a:schemeClr>
                </a:solidFill>
                <a:latin typeface="Arial Black" panose="020B0A04020102020204" pitchFamily="34" charset="0"/>
              </a:rPr>
              <a:t>Board</a:t>
            </a:r>
          </a:p>
        </p:txBody>
      </p:sp>
      <p:sp>
        <p:nvSpPr>
          <p:cNvPr id="5" name="Subtitle 2"/>
          <p:cNvSpPr txBox="1">
            <a:spLocks/>
          </p:cNvSpPr>
          <p:nvPr/>
        </p:nvSpPr>
        <p:spPr>
          <a:xfrm>
            <a:off x="7251038" y="1268820"/>
            <a:ext cx="2756846" cy="111675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nSpc>
                <a:spcPct val="110000"/>
              </a:lnSpc>
            </a:pPr>
            <a:r>
              <a:rPr lang="en-US" sz="3200" dirty="0">
                <a:solidFill>
                  <a:schemeClr val="accent4">
                    <a:lumMod val="75000"/>
                  </a:schemeClr>
                </a:solidFill>
                <a:latin typeface="Arial Black" panose="020B0A04020102020204" pitchFamily="34" charset="0"/>
              </a:rPr>
              <a:t>Hope</a:t>
            </a:r>
            <a:br>
              <a:rPr lang="en-US" sz="3200" dirty="0">
                <a:solidFill>
                  <a:schemeClr val="accent4">
                    <a:lumMod val="75000"/>
                  </a:schemeClr>
                </a:solidFill>
                <a:latin typeface="Arial Black" panose="020B0A04020102020204" pitchFamily="34" charset="0"/>
              </a:rPr>
            </a:br>
            <a:r>
              <a:rPr lang="en-US" sz="3200" dirty="0">
                <a:solidFill>
                  <a:schemeClr val="accent4">
                    <a:lumMod val="75000"/>
                  </a:schemeClr>
                </a:solidFill>
                <a:latin typeface="Arial Black" panose="020B0A04020102020204" pitchFamily="34" charset="0"/>
              </a:rPr>
              <a:t>Solutions</a:t>
            </a:r>
          </a:p>
        </p:txBody>
      </p:sp>
      <p:sp>
        <p:nvSpPr>
          <p:cNvPr id="6" name="Subtitle 2"/>
          <p:cNvSpPr txBox="1">
            <a:spLocks/>
          </p:cNvSpPr>
          <p:nvPr/>
        </p:nvSpPr>
        <p:spPr>
          <a:xfrm>
            <a:off x="713779" y="2144611"/>
            <a:ext cx="3182972" cy="183782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nSpc>
                <a:spcPct val="100000"/>
              </a:lnSpc>
            </a:pPr>
            <a:r>
              <a:rPr lang="en-US" sz="3200" dirty="0">
                <a:solidFill>
                  <a:schemeClr val="accent4">
                    <a:lumMod val="50000"/>
                  </a:schemeClr>
                </a:solidFill>
                <a:latin typeface="Arial Black" panose="020B0A04020102020204" pitchFamily="34" charset="0"/>
              </a:rPr>
              <a:t>Martinez</a:t>
            </a:r>
            <a:br>
              <a:rPr lang="en-US" sz="3200" dirty="0">
                <a:solidFill>
                  <a:schemeClr val="accent4">
                    <a:lumMod val="50000"/>
                  </a:schemeClr>
                </a:solidFill>
                <a:latin typeface="Arial Black" panose="020B0A04020102020204" pitchFamily="34" charset="0"/>
              </a:rPr>
            </a:br>
            <a:r>
              <a:rPr lang="en-US" sz="3200" dirty="0">
                <a:solidFill>
                  <a:schemeClr val="accent4">
                    <a:lumMod val="50000"/>
                  </a:schemeClr>
                </a:solidFill>
                <a:latin typeface="Arial Black" panose="020B0A04020102020204" pitchFamily="34" charset="0"/>
              </a:rPr>
              <a:t>Adult</a:t>
            </a:r>
            <a:br>
              <a:rPr lang="en-US" sz="3200" dirty="0">
                <a:solidFill>
                  <a:schemeClr val="accent4">
                    <a:lumMod val="50000"/>
                  </a:schemeClr>
                </a:solidFill>
                <a:latin typeface="Arial Black" panose="020B0A04020102020204" pitchFamily="34" charset="0"/>
              </a:rPr>
            </a:br>
            <a:r>
              <a:rPr lang="en-US" sz="3200" dirty="0">
                <a:solidFill>
                  <a:schemeClr val="accent4">
                    <a:lumMod val="50000"/>
                  </a:schemeClr>
                </a:solidFill>
                <a:latin typeface="Arial Black" panose="020B0A04020102020204" pitchFamily="34" charset="0"/>
              </a:rPr>
              <a:t>Education</a:t>
            </a:r>
          </a:p>
        </p:txBody>
      </p:sp>
      <p:sp>
        <p:nvSpPr>
          <p:cNvPr id="7" name="Subtitle 2"/>
          <p:cNvSpPr txBox="1">
            <a:spLocks/>
          </p:cNvSpPr>
          <p:nvPr/>
        </p:nvSpPr>
        <p:spPr>
          <a:xfrm>
            <a:off x="8008926" y="4618201"/>
            <a:ext cx="2756846" cy="12419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nSpc>
                <a:spcPct val="110000"/>
              </a:lnSpc>
            </a:pPr>
            <a:r>
              <a:rPr lang="en-US" sz="3200" dirty="0">
                <a:solidFill>
                  <a:schemeClr val="accent4">
                    <a:lumMod val="50000"/>
                  </a:schemeClr>
                </a:solidFill>
                <a:latin typeface="Arial Black" panose="020B0A04020102020204" pitchFamily="34" charset="0"/>
              </a:rPr>
              <a:t>SHELTER,</a:t>
            </a:r>
            <a:br>
              <a:rPr lang="en-US" sz="3200" dirty="0">
                <a:solidFill>
                  <a:schemeClr val="accent4">
                    <a:lumMod val="50000"/>
                  </a:schemeClr>
                </a:solidFill>
                <a:latin typeface="Arial Black" panose="020B0A04020102020204" pitchFamily="34" charset="0"/>
              </a:rPr>
            </a:br>
            <a:r>
              <a:rPr lang="en-US" sz="3200" dirty="0">
                <a:solidFill>
                  <a:schemeClr val="accent4">
                    <a:lumMod val="50000"/>
                  </a:schemeClr>
                </a:solidFill>
                <a:latin typeface="Arial Black" panose="020B0A04020102020204" pitchFamily="34" charset="0"/>
              </a:rPr>
              <a:t>Inc.</a:t>
            </a:r>
          </a:p>
        </p:txBody>
      </p:sp>
      <p:sp>
        <p:nvSpPr>
          <p:cNvPr id="9" name="Subtitle 2"/>
          <p:cNvSpPr txBox="1">
            <a:spLocks/>
          </p:cNvSpPr>
          <p:nvPr/>
        </p:nvSpPr>
        <p:spPr>
          <a:xfrm>
            <a:off x="983914" y="4263467"/>
            <a:ext cx="2756846" cy="9558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nSpc>
                <a:spcPct val="124000"/>
              </a:lnSpc>
            </a:pPr>
            <a:r>
              <a:rPr lang="en-US" sz="3200" dirty="0" err="1">
                <a:solidFill>
                  <a:schemeClr val="accent5">
                    <a:lumMod val="75000"/>
                  </a:schemeClr>
                </a:solidFill>
                <a:latin typeface="Arial Black" panose="020B0A04020102020204" pitchFamily="34" charset="0"/>
              </a:rPr>
              <a:t>SparkPoint</a:t>
            </a:r>
            <a:endParaRPr lang="en-US" sz="3200" dirty="0">
              <a:solidFill>
                <a:schemeClr val="accent5">
                  <a:lumMod val="75000"/>
                </a:schemeClr>
              </a:solidFill>
              <a:latin typeface="Arial Black" panose="020B0A04020102020204" pitchFamily="34" charset="0"/>
            </a:endParaRPr>
          </a:p>
        </p:txBody>
      </p:sp>
      <p:sp>
        <p:nvSpPr>
          <p:cNvPr id="11" name="Subtitle 2"/>
          <p:cNvSpPr txBox="1">
            <a:spLocks/>
          </p:cNvSpPr>
          <p:nvPr/>
        </p:nvSpPr>
        <p:spPr>
          <a:xfrm>
            <a:off x="8757738" y="2695575"/>
            <a:ext cx="2756846" cy="113258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nSpc>
                <a:spcPct val="110000"/>
              </a:lnSpc>
            </a:pPr>
            <a:r>
              <a:rPr lang="en-US" sz="3200" dirty="0">
                <a:solidFill>
                  <a:schemeClr val="accent5">
                    <a:lumMod val="75000"/>
                  </a:schemeClr>
                </a:solidFill>
                <a:latin typeface="Arial Black" panose="020B0A04020102020204" pitchFamily="34" charset="0"/>
              </a:rPr>
              <a:t>Rubicon</a:t>
            </a:r>
            <a:br>
              <a:rPr lang="en-US" sz="3200" dirty="0">
                <a:solidFill>
                  <a:schemeClr val="accent5">
                    <a:lumMod val="75000"/>
                  </a:schemeClr>
                </a:solidFill>
                <a:latin typeface="Arial Black" panose="020B0A04020102020204" pitchFamily="34" charset="0"/>
              </a:rPr>
            </a:br>
            <a:r>
              <a:rPr lang="en-US" sz="3200" dirty="0">
                <a:solidFill>
                  <a:schemeClr val="accent5">
                    <a:lumMod val="75000"/>
                  </a:schemeClr>
                </a:solidFill>
                <a:latin typeface="Arial Black" panose="020B0A04020102020204" pitchFamily="34" charset="0"/>
              </a:rPr>
              <a:t>Programs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4576" y="2264522"/>
            <a:ext cx="2837615" cy="2882657"/>
          </a:xfrm>
          <a:prstGeom prst="rect">
            <a:avLst/>
          </a:prstGeom>
        </p:spPr>
      </p:pic>
      <p:sp>
        <p:nvSpPr>
          <p:cNvPr id="14" name="Subtitle 2"/>
          <p:cNvSpPr txBox="1">
            <a:spLocks/>
          </p:cNvSpPr>
          <p:nvPr/>
        </p:nvSpPr>
        <p:spPr>
          <a:xfrm>
            <a:off x="3796372" y="3176655"/>
            <a:ext cx="4690852" cy="594359"/>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r>
              <a:rPr lang="en-US" sz="3600" dirty="0">
                <a:solidFill>
                  <a:schemeClr val="accent6">
                    <a:lumMod val="75000"/>
                  </a:schemeClr>
                </a:solidFill>
                <a:latin typeface="Arial Black" panose="020B0A04020102020204" pitchFamily="34" charset="0"/>
              </a:rPr>
              <a:t>The HCD Team</a:t>
            </a:r>
          </a:p>
        </p:txBody>
      </p:sp>
      <p:sp>
        <p:nvSpPr>
          <p:cNvPr id="17" name="Up Arrow 16"/>
          <p:cNvSpPr/>
          <p:nvPr/>
        </p:nvSpPr>
        <p:spPr>
          <a:xfrm>
            <a:off x="5826699" y="1645331"/>
            <a:ext cx="520504" cy="499614"/>
          </a:xfrm>
          <a:prstGeom prst="up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5826699" y="4911363"/>
            <a:ext cx="494608" cy="49976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4560000">
            <a:off x="8563280" y="2795954"/>
            <a:ext cx="114262" cy="84099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4020000">
            <a:off x="4062734" y="3980814"/>
            <a:ext cx="114262" cy="84099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6480000">
            <a:off x="3644463" y="2768335"/>
            <a:ext cx="104359" cy="79155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2760000">
            <a:off x="7147043" y="2122173"/>
            <a:ext cx="114262" cy="84099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7380000">
            <a:off x="7903986" y="4285338"/>
            <a:ext cx="124734" cy="59895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Consultant PNG Transparent Images | PNG 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4648" y="1190003"/>
            <a:ext cx="1106777" cy="1121534"/>
          </a:xfrm>
          <a:prstGeom prst="rect">
            <a:avLst/>
          </a:prstGeom>
        </p:spPr>
      </p:pic>
      <p:sp>
        <p:nvSpPr>
          <p:cNvPr id="39" name="Subtitle 2"/>
          <p:cNvSpPr txBox="1">
            <a:spLocks/>
          </p:cNvSpPr>
          <p:nvPr/>
        </p:nvSpPr>
        <p:spPr>
          <a:xfrm>
            <a:off x="652379" y="869977"/>
            <a:ext cx="4056098" cy="10591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nSpc>
                <a:spcPct val="100000"/>
              </a:lnSpc>
            </a:pPr>
            <a:r>
              <a:rPr lang="en-US" sz="2400" dirty="0">
                <a:solidFill>
                  <a:srgbClr val="C00000"/>
                </a:solidFill>
                <a:latin typeface="Arial Black" panose="020B0A04020102020204" pitchFamily="34" charset="0"/>
              </a:rPr>
              <a:t>Lived Experience Consultant</a:t>
            </a:r>
          </a:p>
        </p:txBody>
      </p:sp>
      <p:sp>
        <p:nvSpPr>
          <p:cNvPr id="8" name="TextBox 7"/>
          <p:cNvSpPr txBox="1"/>
          <p:nvPr/>
        </p:nvSpPr>
        <p:spPr>
          <a:xfrm>
            <a:off x="10220447" y="258851"/>
            <a:ext cx="1780295" cy="830997"/>
          </a:xfrm>
          <a:prstGeom prst="rect">
            <a:avLst/>
          </a:prstGeom>
          <a:noFill/>
        </p:spPr>
        <p:txBody>
          <a:bodyPr wrap="square" rtlCol="0">
            <a:spAutoFit/>
          </a:bodyPr>
          <a:lstStyle/>
          <a:p>
            <a:pPr algn="ctr"/>
            <a:r>
              <a:rPr lang="en-US" sz="2400" dirty="0">
                <a:solidFill>
                  <a:srgbClr val="C00000"/>
                </a:solidFill>
                <a:latin typeface="Arial Black" panose="020B0A04020102020204" pitchFamily="34" charset="0"/>
              </a:rPr>
              <a:t>HCD Coach</a:t>
            </a:r>
          </a:p>
        </p:txBody>
      </p:sp>
    </p:spTree>
    <p:extLst>
      <p:ext uri="{BB962C8B-B14F-4D97-AF65-F5344CB8AC3E}">
        <p14:creationId xmlns:p14="http://schemas.microsoft.com/office/powerpoint/2010/main" val="4019740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naging up design thinking: 5 steps for promoting human-centered design in museums – Desig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011" y="957451"/>
            <a:ext cx="7254093" cy="5409553"/>
          </a:xfrm>
          <a:prstGeom prst="rect">
            <a:avLst/>
          </a:prstGeom>
        </p:spPr>
      </p:pic>
      <p:sp>
        <p:nvSpPr>
          <p:cNvPr id="2" name="Title 1"/>
          <p:cNvSpPr>
            <a:spLocks noGrp="1"/>
          </p:cNvSpPr>
          <p:nvPr>
            <p:ph type="ctrTitle"/>
          </p:nvPr>
        </p:nvSpPr>
        <p:spPr>
          <a:xfrm>
            <a:off x="2489164" y="402836"/>
            <a:ext cx="6782157" cy="600075"/>
          </a:xfrm>
        </p:spPr>
        <p:txBody>
          <a:bodyPr>
            <a:normAutofit fontScale="90000"/>
          </a:bodyPr>
          <a:lstStyle/>
          <a:p>
            <a:r>
              <a:rPr lang="en-US" sz="4000" dirty="0">
                <a:latin typeface="Arial Black" panose="020B0A04020102020204" pitchFamily="34" charset="0"/>
              </a:rPr>
              <a:t>Human-Centered Design</a:t>
            </a:r>
          </a:p>
        </p:txBody>
      </p:sp>
      <p:pic>
        <p:nvPicPr>
          <p:cNvPr id="5" name="Picture 4" descr="Human Centered Design in developing a Brief | 2000 Bayone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0339" y="1104621"/>
            <a:ext cx="5391376" cy="5166413"/>
          </a:xfrm>
          <a:prstGeom prst="rect">
            <a:avLst/>
          </a:prstGeom>
        </p:spPr>
      </p:pic>
      <p:sp>
        <p:nvSpPr>
          <p:cNvPr id="7" name="Oval 6"/>
          <p:cNvSpPr/>
          <p:nvPr/>
        </p:nvSpPr>
        <p:spPr>
          <a:xfrm>
            <a:off x="3688352" y="3661934"/>
            <a:ext cx="1457325" cy="1495425"/>
          </a:xfrm>
          <a:prstGeom prst="ellipse">
            <a:avLst/>
          </a:prstGeom>
          <a:noFill/>
          <a:ln w="571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riped Right Arrow 7"/>
          <p:cNvSpPr/>
          <p:nvPr/>
        </p:nvSpPr>
        <p:spPr>
          <a:xfrm rot="2743827">
            <a:off x="3241943" y="3445531"/>
            <a:ext cx="628650" cy="558948"/>
          </a:xfrm>
          <a:prstGeom prst="strip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2549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6153" y="600754"/>
            <a:ext cx="10991128" cy="5175018"/>
          </a:xfrm>
        </p:spPr>
        <p:txBody>
          <a:bodyPr>
            <a:normAutofit lnSpcReduction="10000"/>
          </a:bodyPr>
          <a:lstStyle/>
          <a:p>
            <a:r>
              <a:rPr lang="en-US" sz="3600" b="1" dirty="0">
                <a:solidFill>
                  <a:srgbClr val="C00000"/>
                </a:solidFill>
                <a:latin typeface="Arial" panose="020B0604020202020204" pitchFamily="34" charset="0"/>
                <a:cs typeface="Arial" panose="020B0604020202020204" pitchFamily="34" charset="0"/>
              </a:rPr>
              <a:t> Workforce seat on Council on Homelessness</a:t>
            </a:r>
          </a:p>
          <a:p>
            <a:pPr>
              <a:lnSpc>
                <a:spcPct val="100000"/>
              </a:lnSpc>
              <a:spcAft>
                <a:spcPts val="1200"/>
              </a:spcAft>
            </a:pPr>
            <a:r>
              <a:rPr lang="en-US" sz="3600" b="1" dirty="0">
                <a:solidFill>
                  <a:srgbClr val="C00000"/>
                </a:solidFill>
                <a:latin typeface="Arial" panose="020B0604020202020204" pitchFamily="34" charset="0"/>
                <a:cs typeface="Arial" panose="020B0604020202020204" pitchFamily="34" charset="0"/>
              </a:rPr>
              <a:t> Asset Map showing connected systems</a:t>
            </a:r>
            <a:endParaRPr lang="en-US" sz="3600" b="1" dirty="0">
              <a:latin typeface="Arial" panose="020B0604020202020204" pitchFamily="34" charset="0"/>
              <a:cs typeface="Arial" panose="020B0604020202020204" pitchFamily="34" charset="0"/>
            </a:endParaRPr>
          </a:p>
          <a:p>
            <a:r>
              <a:rPr lang="en-US" sz="3600" b="1" dirty="0">
                <a:solidFill>
                  <a:schemeClr val="accent6">
                    <a:lumMod val="50000"/>
                  </a:schemeClr>
                </a:solidFill>
                <a:latin typeface="Arial" panose="020B0604020202020204" pitchFamily="34" charset="0"/>
                <a:cs typeface="Arial" panose="020B0604020202020204" pitchFamily="34" charset="0"/>
              </a:rPr>
              <a:t> Cross-trainings</a:t>
            </a:r>
            <a:br>
              <a:rPr lang="en-US" sz="3600" b="1" dirty="0">
                <a:solidFill>
                  <a:schemeClr val="accent6">
                    <a:lumMod val="50000"/>
                  </a:schemeClr>
                </a:solidFill>
                <a:latin typeface="Arial" panose="020B0604020202020204" pitchFamily="34" charset="0"/>
                <a:cs typeface="Arial" panose="020B0604020202020204" pitchFamily="34" charset="0"/>
              </a:rPr>
            </a:br>
            <a:r>
              <a:rPr lang="en-US" sz="3600" b="1" i="1" dirty="0">
                <a:solidFill>
                  <a:schemeClr val="accent6">
                    <a:lumMod val="50000"/>
                  </a:schemeClr>
                </a:solidFill>
                <a:latin typeface="Arial" panose="020B0604020202020204" pitchFamily="34" charset="0"/>
                <a:cs typeface="Arial" panose="020B0604020202020204" pitchFamily="34" charset="0"/>
              </a:rPr>
              <a:t> (recorded)</a:t>
            </a:r>
          </a:p>
          <a:p>
            <a:pPr>
              <a:lnSpc>
                <a:spcPct val="100000"/>
              </a:lnSpc>
            </a:pPr>
            <a:r>
              <a:rPr lang="en-US" sz="3600" b="1" dirty="0">
                <a:solidFill>
                  <a:schemeClr val="accent6">
                    <a:lumMod val="50000"/>
                  </a:schemeClr>
                </a:solidFill>
                <a:latin typeface="Arial" panose="020B0604020202020204" pitchFamily="34" charset="0"/>
                <a:cs typeface="Arial" panose="020B0604020202020204" pitchFamily="34" charset="0"/>
              </a:rPr>
              <a:t> Housing &amp; Work</a:t>
            </a:r>
            <a:br>
              <a:rPr lang="en-US" sz="3600" b="1" dirty="0">
                <a:solidFill>
                  <a:schemeClr val="accent6">
                    <a:lumMod val="50000"/>
                  </a:schemeClr>
                </a:solidFill>
                <a:latin typeface="Arial" panose="020B0604020202020204" pitchFamily="34" charset="0"/>
                <a:cs typeface="Arial" panose="020B0604020202020204" pitchFamily="34" charset="0"/>
              </a:rPr>
            </a:br>
            <a:r>
              <a:rPr lang="en-US" sz="3600" b="1" dirty="0">
                <a:solidFill>
                  <a:schemeClr val="accent6">
                    <a:lumMod val="50000"/>
                  </a:schemeClr>
                </a:solidFill>
                <a:latin typeface="Arial" panose="020B0604020202020204" pitchFamily="34" charset="0"/>
                <a:cs typeface="Arial" panose="020B0604020202020204" pitchFamily="34" charset="0"/>
              </a:rPr>
              <a:t> Peer Learning</a:t>
            </a:r>
            <a:br>
              <a:rPr lang="en-US" sz="3600" b="1" dirty="0">
                <a:solidFill>
                  <a:schemeClr val="accent6">
                    <a:lumMod val="50000"/>
                  </a:schemeClr>
                </a:solidFill>
                <a:latin typeface="Arial" panose="020B0604020202020204" pitchFamily="34" charset="0"/>
                <a:cs typeface="Arial" panose="020B0604020202020204" pitchFamily="34" charset="0"/>
              </a:rPr>
            </a:br>
            <a:r>
              <a:rPr lang="en-US" sz="3600" b="1" dirty="0">
                <a:solidFill>
                  <a:schemeClr val="accent6">
                    <a:lumMod val="50000"/>
                  </a:schemeClr>
                </a:solidFill>
                <a:latin typeface="Arial" panose="020B0604020202020204" pitchFamily="34" charset="0"/>
                <a:cs typeface="Arial" panose="020B0604020202020204" pitchFamily="34" charset="0"/>
              </a:rPr>
              <a:t> Community </a:t>
            </a:r>
          </a:p>
          <a:p>
            <a:pPr>
              <a:lnSpc>
                <a:spcPct val="100000"/>
              </a:lnSpc>
            </a:pPr>
            <a:r>
              <a:rPr lang="en-US" sz="3600" b="1" i="1" dirty="0">
                <a:solidFill>
                  <a:schemeClr val="accent6">
                    <a:lumMod val="50000"/>
                  </a:schemeClr>
                </a:solidFill>
                <a:latin typeface="Arial" panose="020B0604020202020204" pitchFamily="34" charset="0"/>
                <a:cs typeface="Arial" panose="020B0604020202020204" pitchFamily="34" charset="0"/>
              </a:rPr>
              <a:t> </a:t>
            </a:r>
            <a:r>
              <a:rPr lang="en-US" sz="3600" b="1" dirty="0">
                <a:solidFill>
                  <a:schemeClr val="accent6">
                    <a:lumMod val="50000"/>
                  </a:schemeClr>
                </a:solidFill>
                <a:latin typeface="Arial" panose="020B0604020202020204" pitchFamily="34" charset="0"/>
                <a:cs typeface="Arial" panose="020B0604020202020204" pitchFamily="34" charset="0"/>
              </a:rPr>
              <a:t>Two Workgroups</a:t>
            </a:r>
            <a:endParaRPr lang="en-US" sz="3600" dirty="0">
              <a:solidFill>
                <a:schemeClr val="accent6">
                  <a:lumMod val="50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2"/>
          <a:stretch>
            <a:fillRect/>
          </a:stretch>
        </p:blipFill>
        <p:spPr>
          <a:xfrm>
            <a:off x="5366795" y="2307863"/>
            <a:ext cx="6825205" cy="4550137"/>
          </a:xfrm>
          <a:prstGeom prst="rect">
            <a:avLst/>
          </a:prstGeom>
        </p:spPr>
      </p:pic>
    </p:spTree>
    <p:extLst>
      <p:ext uri="{BB962C8B-B14F-4D97-AF65-F5344CB8AC3E}">
        <p14:creationId xmlns:p14="http://schemas.microsoft.com/office/powerpoint/2010/main" val="3535412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Felix Delattre – A strait agile coordination metho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330" y="3334502"/>
            <a:ext cx="6884894" cy="2823882"/>
          </a:xfrm>
          <a:prstGeom prst="rect">
            <a:avLst/>
          </a:prstGeom>
        </p:spPr>
      </p:pic>
      <p:sp>
        <p:nvSpPr>
          <p:cNvPr id="2" name="Title 1"/>
          <p:cNvSpPr>
            <a:spLocks noGrp="1"/>
          </p:cNvSpPr>
          <p:nvPr>
            <p:ph type="title"/>
          </p:nvPr>
        </p:nvSpPr>
        <p:spPr>
          <a:xfrm>
            <a:off x="838200" y="318303"/>
            <a:ext cx="10515600" cy="628651"/>
          </a:xfrm>
        </p:spPr>
        <p:txBody>
          <a:bodyPr>
            <a:normAutofit/>
          </a:bodyPr>
          <a:lstStyle/>
          <a:p>
            <a:pPr algn="ctr"/>
            <a:r>
              <a:rPr lang="en-US" sz="3000" i="1" dirty="0">
                <a:solidFill>
                  <a:srgbClr val="068FBA"/>
                </a:solidFill>
                <a:latin typeface="Arial Black" panose="020B0A04020102020204" pitchFamily="34" charset="0"/>
              </a:rPr>
              <a:t>Final Steps…</a:t>
            </a:r>
          </a:p>
        </p:txBody>
      </p:sp>
      <p:sp>
        <p:nvSpPr>
          <p:cNvPr id="3" name="Content Placeholder 2"/>
          <p:cNvSpPr>
            <a:spLocks noGrp="1"/>
          </p:cNvSpPr>
          <p:nvPr>
            <p:ph idx="1"/>
          </p:nvPr>
        </p:nvSpPr>
        <p:spPr>
          <a:xfrm>
            <a:off x="838200" y="1003258"/>
            <a:ext cx="10515600" cy="4662488"/>
          </a:xfrm>
        </p:spPr>
        <p:txBody>
          <a:bodyPr>
            <a:normAutofit/>
          </a:bodyPr>
          <a:lstStyle/>
          <a:p>
            <a:r>
              <a:rPr lang="en-US" sz="3600" dirty="0"/>
              <a:t> Testing and implementing solutions</a:t>
            </a:r>
          </a:p>
          <a:p>
            <a:r>
              <a:rPr lang="en-US" sz="3600" dirty="0"/>
              <a:t> Employer Education Forum – February 8, 2022</a:t>
            </a:r>
          </a:p>
          <a:p>
            <a:r>
              <a:rPr lang="en-US" sz="3600" dirty="0"/>
              <a:t> White paper and share-out on our </a:t>
            </a:r>
            <a:r>
              <a:rPr lang="en-US" sz="3600" b="1" i="1" dirty="0">
                <a:solidFill>
                  <a:srgbClr val="068FBA"/>
                </a:solidFill>
              </a:rPr>
              <a:t>REPLICABLE,</a:t>
            </a:r>
            <a:br>
              <a:rPr lang="en-US" sz="3600" b="1" i="1" dirty="0">
                <a:solidFill>
                  <a:srgbClr val="068FBA"/>
                </a:solidFill>
              </a:rPr>
            </a:br>
            <a:r>
              <a:rPr lang="en-US" sz="3600" b="1" i="1" dirty="0">
                <a:solidFill>
                  <a:srgbClr val="068FBA"/>
                </a:solidFill>
              </a:rPr>
              <a:t> SCALABLE</a:t>
            </a:r>
            <a:r>
              <a:rPr lang="en-US" sz="3600" b="1" dirty="0">
                <a:solidFill>
                  <a:srgbClr val="068FBA"/>
                </a:solidFill>
              </a:rPr>
              <a:t> SOLUTIONS</a:t>
            </a:r>
          </a:p>
          <a:p>
            <a:endParaRPr lang="en-US" sz="3600" dirty="0"/>
          </a:p>
        </p:txBody>
      </p:sp>
    </p:spTree>
    <p:extLst>
      <p:ext uri="{BB962C8B-B14F-4D97-AF65-F5344CB8AC3E}">
        <p14:creationId xmlns:p14="http://schemas.microsoft.com/office/powerpoint/2010/main" val="3358745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8 Fun Employee Survey Ideas - Sage HR Blog">
            <a:extLst>
              <a:ext uri="{FF2B5EF4-FFF2-40B4-BE49-F238E27FC236}">
                <a16:creationId xmlns:a16="http://schemas.microsoft.com/office/drawing/2014/main" id="{81C2C4A8-51B0-4706-B30B-E9808AECAB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917"/>
            <a:ext cx="12192000" cy="7248164"/>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C23B8F0A-7468-443F-933E-BC6A7ADB2DF4}"/>
              </a:ext>
            </a:extLst>
          </p:cNvPr>
          <p:cNvSpPr>
            <a:spLocks noGrp="1"/>
          </p:cNvSpPr>
          <p:nvPr>
            <p:ph type="body" idx="1"/>
          </p:nvPr>
        </p:nvSpPr>
        <p:spPr>
          <a:xfrm>
            <a:off x="9022976" y="3098303"/>
            <a:ext cx="2958354" cy="755723"/>
          </a:xfrm>
        </p:spPr>
        <p:txBody>
          <a:bodyPr/>
          <a:lstStyle/>
          <a:p>
            <a:r>
              <a:rPr lang="en-US" b="1" i="1" dirty="0" smtClean="0">
                <a:solidFill>
                  <a:schemeClr val="bg1"/>
                </a:solidFill>
              </a:rPr>
              <a:t>(Survey results)</a:t>
            </a:r>
            <a:endParaRPr lang="en-US" b="1" i="1" dirty="0">
              <a:solidFill>
                <a:schemeClr val="bg1"/>
              </a:solidFill>
            </a:endParaRPr>
          </a:p>
        </p:txBody>
      </p:sp>
    </p:spTree>
    <p:extLst>
      <p:ext uri="{BB962C8B-B14F-4D97-AF65-F5344CB8AC3E}">
        <p14:creationId xmlns:p14="http://schemas.microsoft.com/office/powerpoint/2010/main" val="3515257874"/>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8D82D821F8B2488D162351CB25F91D" ma:contentTypeVersion="12" ma:contentTypeDescription="Create a new document." ma:contentTypeScope="" ma:versionID="248046fb962136c6cb5b0d9082f480a7">
  <xsd:schema xmlns:xsd="http://www.w3.org/2001/XMLSchema" xmlns:xs="http://www.w3.org/2001/XMLSchema" xmlns:p="http://schemas.microsoft.com/office/2006/metadata/properties" xmlns:ns1="http://schemas.microsoft.com/sharepoint/v3" xmlns:ns2="cb11a3dc-70bf-48bf-b719-9573c18b5c46" xmlns:ns3="790bbf32-7a5c-41c1-9f62-a7aae95d3cd3" targetNamespace="http://schemas.microsoft.com/office/2006/metadata/properties" ma:root="true" ma:fieldsID="33cc7deced046c48c3e8e436a745a666" ns1:_="" ns2:_="" ns3:_="">
    <xsd:import namespace="http://schemas.microsoft.com/sharepoint/v3"/>
    <xsd:import namespace="cb11a3dc-70bf-48bf-b719-9573c18b5c46"/>
    <xsd:import namespace="790bbf32-7a5c-41c1-9f62-a7aae95d3cd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1:_ip_UnifiedCompliancePolicyProperties" minOccurs="0"/>
                <xsd:element ref="ns1:_ip_UnifiedCompliancePolicyUIActio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11a3dc-70bf-48bf-b719-9573c18b5c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0bbf32-7a5c-41c1-9f62-a7aae95d3cd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2.xml><?xml version="1.0" encoding="utf-8"?>
<ds:datastoreItem xmlns:ds="http://schemas.openxmlformats.org/officeDocument/2006/customXml" ds:itemID="{878E3276-7BA8-458E-84C6-BEFAE047A1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b11a3dc-70bf-48bf-b719-9573c18b5c46"/>
    <ds:schemaRef ds:uri="790bbf32-7a5c-41c1-9f62-a7aae95d3c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3CD65D-61A5-43C9-A837-6EC73C7DA8AB}">
  <ds:schemaRefs>
    <ds:schemaRef ds:uri="http://purl.org/dc/elements/1.1/"/>
    <ds:schemaRef ds:uri="http://schemas.microsoft.com/office/2006/documentManagement/types"/>
    <ds:schemaRef ds:uri="http://schemas.microsoft.com/office/infopath/2007/PartnerControls"/>
    <ds:schemaRef ds:uri="790bbf32-7a5c-41c1-9f62-a7aae95d3cd3"/>
    <ds:schemaRef ds:uri="http://schemas.microsoft.com/office/2006/metadata/properties"/>
    <ds:schemaRef ds:uri="cb11a3dc-70bf-48bf-b719-9573c18b5c46"/>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{0835C8CA-D413-4A3D-BD50-3B418E3D0BD4}tf11437505_win32</Template>
  <TotalTime>172</TotalTime>
  <Words>1185</Words>
  <Application>Microsoft Office PowerPoint</Application>
  <PresentationFormat>Widescreen</PresentationFormat>
  <Paragraphs>136</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Arial Black</vt:lpstr>
      <vt:lpstr>Calibri</vt:lpstr>
      <vt:lpstr>Georgia Pro Cond Light</vt:lpstr>
      <vt:lpstr>Speak Pro</vt:lpstr>
      <vt:lpstr>Symbol</vt:lpstr>
      <vt:lpstr>Times New Roman</vt:lpstr>
      <vt:lpstr>RetrospectVTI</vt:lpstr>
      <vt:lpstr>H-WIN Kick Off meeting!</vt:lpstr>
      <vt:lpstr>PowerPoint Presentation</vt:lpstr>
      <vt:lpstr>WAF Background</vt:lpstr>
      <vt:lpstr>Innovating with Human Centered Design (HCD) for Homeless and Workforce System Redesign  $135,800 from CWDB  April 2020-March 2022</vt:lpstr>
      <vt:lpstr>PowerPoint Presentation</vt:lpstr>
      <vt:lpstr>Human-Centered Design</vt:lpstr>
      <vt:lpstr>PowerPoint Presentation</vt:lpstr>
      <vt:lpstr>Final Steps…</vt:lpstr>
      <vt:lpstr>PowerPoint Presentation</vt:lpstr>
      <vt:lpstr>PowerPoint Presentation</vt:lpstr>
      <vt:lpstr>PowerPoint Presentation</vt:lpstr>
      <vt:lpstr>Other</vt:lpstr>
      <vt:lpstr>PowerPoint Presentation</vt:lpstr>
      <vt:lpstr>If yes, are there particular topics, efforts, populations or type of services you would like to see in an arc?</vt:lpstr>
      <vt:lpstr>If yes, are there particular topics, efforts, populations or type of services you would like to see in an arc? (continued)</vt:lpstr>
      <vt:lpstr>If yes, are there particular topics, efforts, populations or type of services you would like to see in an arc?</vt:lpstr>
      <vt:lpstr>What would make this meeting one you would NOT want to miss?</vt:lpstr>
      <vt:lpstr>What would make this meeting one you would NOT want to miss?</vt:lpstr>
      <vt:lpstr>Additional Feedback</vt:lpstr>
      <vt:lpstr>PowerPoint Presentation</vt:lpstr>
      <vt:lpstr>PowerPoint Presentation</vt:lpstr>
      <vt:lpstr>PowerPoint Presentation</vt:lpstr>
      <vt:lpstr>PowerPoint Presentation</vt:lpstr>
      <vt:lpstr>Group Discussion</vt:lpstr>
      <vt:lpstr>Things to Decide</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H-WIN  (Homeless-Workforce Integration Network)  Kickoff Meeting</dc:title>
  <dc:creator>Jaime Jenett</dc:creator>
  <cp:lastModifiedBy>Maureen Nelson</cp:lastModifiedBy>
  <cp:revision>9</cp:revision>
  <dcterms:created xsi:type="dcterms:W3CDTF">2021-11-16T18:28:08Z</dcterms:created>
  <dcterms:modified xsi:type="dcterms:W3CDTF">2021-11-17T19:31:12Z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0x010100EB8D82D821F8B2488D162351CB25F91D</vt:lpwstr>
  </property>
</Properties>
</file>