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22" r:id="rId5"/>
    <p:sldId id="335" r:id="rId6"/>
    <p:sldId id="329" r:id="rId7"/>
    <p:sldId id="330" r:id="rId8"/>
    <p:sldId id="336" r:id="rId9"/>
    <p:sldId id="331" r:id="rId10"/>
    <p:sldId id="332" r:id="rId11"/>
    <p:sldId id="333" r:id="rId12"/>
    <p:sldId id="33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32BD5-7EAF-4AB3-93A7-1BF294500695}" v="5" dt="2022-01-19T20:54:29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93" d="100"/>
          <a:sy n="93" d="100"/>
        </p:scale>
        <p:origin x="9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7C0987-515A-47B5-A7A9-939CCD2E0FB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48D88C9-B979-4E03-8523-9540F4E89DF8}">
      <dgm:prSet/>
      <dgm:spPr/>
      <dgm:t>
        <a:bodyPr/>
        <a:lstStyle/>
        <a:p>
          <a:r>
            <a:rPr lang="en-US"/>
            <a:t>Roles</a:t>
          </a:r>
        </a:p>
      </dgm:t>
    </dgm:pt>
    <dgm:pt modelId="{ADDD548B-3AC0-4CD5-96EC-87F063AAE178}" type="parTrans" cxnId="{F714A0C6-D87C-42B5-8F75-DFF796F2DD4D}">
      <dgm:prSet/>
      <dgm:spPr/>
      <dgm:t>
        <a:bodyPr/>
        <a:lstStyle/>
        <a:p>
          <a:endParaRPr lang="en-US"/>
        </a:p>
      </dgm:t>
    </dgm:pt>
    <dgm:pt modelId="{3EDFE029-4702-4C75-BFC5-C9C6D6C8B9C7}" type="sibTrans" cxnId="{F714A0C6-D87C-42B5-8F75-DFF796F2DD4D}">
      <dgm:prSet/>
      <dgm:spPr/>
      <dgm:t>
        <a:bodyPr/>
        <a:lstStyle/>
        <a:p>
          <a:endParaRPr lang="en-US"/>
        </a:p>
      </dgm:t>
    </dgm:pt>
    <dgm:pt modelId="{8134776E-098B-4C57-AF62-63D29F3399F4}">
      <dgm:prSet/>
      <dgm:spPr/>
      <dgm:t>
        <a:bodyPr/>
        <a:lstStyle/>
        <a:p>
          <a:r>
            <a:rPr lang="en-US"/>
            <a:t>Time Commitment</a:t>
          </a:r>
        </a:p>
      </dgm:t>
    </dgm:pt>
    <dgm:pt modelId="{874A3F07-BCDA-4DE9-89B7-EC519ABDC5DC}" type="parTrans" cxnId="{81A74CEF-6688-4059-AFE2-60C01F83DD9B}">
      <dgm:prSet/>
      <dgm:spPr/>
      <dgm:t>
        <a:bodyPr/>
        <a:lstStyle/>
        <a:p>
          <a:endParaRPr lang="en-US"/>
        </a:p>
      </dgm:t>
    </dgm:pt>
    <dgm:pt modelId="{CCFB3F16-CC92-49BD-997B-8E630B65ACA6}" type="sibTrans" cxnId="{81A74CEF-6688-4059-AFE2-60C01F83DD9B}">
      <dgm:prSet/>
      <dgm:spPr/>
      <dgm:t>
        <a:bodyPr/>
        <a:lstStyle/>
        <a:p>
          <a:endParaRPr lang="en-US"/>
        </a:p>
      </dgm:t>
    </dgm:pt>
    <dgm:pt modelId="{05D08C24-4760-4C3B-837C-AB709514CF08}">
      <dgm:prSet/>
      <dgm:spPr/>
      <dgm:t>
        <a:bodyPr/>
        <a:lstStyle/>
        <a:p>
          <a:r>
            <a:rPr lang="en-US"/>
            <a:t>Volunteers? </a:t>
          </a:r>
        </a:p>
      </dgm:t>
    </dgm:pt>
    <dgm:pt modelId="{3A410099-3ED3-4110-B842-F8D0D2A67149}" type="parTrans" cxnId="{5C89B21A-415C-455E-A831-D31F0721477A}">
      <dgm:prSet/>
      <dgm:spPr/>
      <dgm:t>
        <a:bodyPr/>
        <a:lstStyle/>
        <a:p>
          <a:endParaRPr lang="en-US"/>
        </a:p>
      </dgm:t>
    </dgm:pt>
    <dgm:pt modelId="{AD0EE7F9-C966-4DCC-8EA1-69CA4E2AFC4E}" type="sibTrans" cxnId="{5C89B21A-415C-455E-A831-D31F0721477A}">
      <dgm:prSet/>
      <dgm:spPr/>
      <dgm:t>
        <a:bodyPr/>
        <a:lstStyle/>
        <a:p>
          <a:endParaRPr lang="en-US"/>
        </a:p>
      </dgm:t>
    </dgm:pt>
    <dgm:pt modelId="{864AE8A1-6E85-4D5D-986C-153CB5C7D21A}" type="pres">
      <dgm:prSet presAssocID="{BF7C0987-515A-47B5-A7A9-939CCD2E0FB9}" presName="vert0" presStyleCnt="0">
        <dgm:presLayoutVars>
          <dgm:dir/>
          <dgm:animOne val="branch"/>
          <dgm:animLvl val="lvl"/>
        </dgm:presLayoutVars>
      </dgm:prSet>
      <dgm:spPr/>
    </dgm:pt>
    <dgm:pt modelId="{C4BEF549-182F-4452-9C58-8A48E25A9979}" type="pres">
      <dgm:prSet presAssocID="{148D88C9-B979-4E03-8523-9540F4E89DF8}" presName="thickLine" presStyleLbl="alignNode1" presStyleIdx="0" presStyleCnt="3"/>
      <dgm:spPr/>
    </dgm:pt>
    <dgm:pt modelId="{E09B7ACB-62C0-4A32-816D-1318D3E13A35}" type="pres">
      <dgm:prSet presAssocID="{148D88C9-B979-4E03-8523-9540F4E89DF8}" presName="horz1" presStyleCnt="0"/>
      <dgm:spPr/>
    </dgm:pt>
    <dgm:pt modelId="{EBF804AC-5247-4C71-9A3B-561BD8652D29}" type="pres">
      <dgm:prSet presAssocID="{148D88C9-B979-4E03-8523-9540F4E89DF8}" presName="tx1" presStyleLbl="revTx" presStyleIdx="0" presStyleCnt="3"/>
      <dgm:spPr/>
    </dgm:pt>
    <dgm:pt modelId="{28A88C10-888F-476D-A802-2D8243AC526E}" type="pres">
      <dgm:prSet presAssocID="{148D88C9-B979-4E03-8523-9540F4E89DF8}" presName="vert1" presStyleCnt="0"/>
      <dgm:spPr/>
    </dgm:pt>
    <dgm:pt modelId="{2EB31016-C379-4B2A-BB24-A7DD84ECBDFD}" type="pres">
      <dgm:prSet presAssocID="{8134776E-098B-4C57-AF62-63D29F3399F4}" presName="thickLine" presStyleLbl="alignNode1" presStyleIdx="1" presStyleCnt="3"/>
      <dgm:spPr/>
    </dgm:pt>
    <dgm:pt modelId="{EA2409CD-AF77-479A-BD51-A002F9AE53E1}" type="pres">
      <dgm:prSet presAssocID="{8134776E-098B-4C57-AF62-63D29F3399F4}" presName="horz1" presStyleCnt="0"/>
      <dgm:spPr/>
    </dgm:pt>
    <dgm:pt modelId="{F733746A-9ED8-4755-ACC5-013BB40DB415}" type="pres">
      <dgm:prSet presAssocID="{8134776E-098B-4C57-AF62-63D29F3399F4}" presName="tx1" presStyleLbl="revTx" presStyleIdx="1" presStyleCnt="3"/>
      <dgm:spPr/>
    </dgm:pt>
    <dgm:pt modelId="{D95282FA-A04C-4109-B76B-1185EBC71DD8}" type="pres">
      <dgm:prSet presAssocID="{8134776E-098B-4C57-AF62-63D29F3399F4}" presName="vert1" presStyleCnt="0"/>
      <dgm:spPr/>
    </dgm:pt>
    <dgm:pt modelId="{A42CD8BE-5B26-4BEE-9293-88A6F3DF6258}" type="pres">
      <dgm:prSet presAssocID="{05D08C24-4760-4C3B-837C-AB709514CF08}" presName="thickLine" presStyleLbl="alignNode1" presStyleIdx="2" presStyleCnt="3"/>
      <dgm:spPr/>
    </dgm:pt>
    <dgm:pt modelId="{D6ECC126-7F29-488B-A837-9CD15647FE2E}" type="pres">
      <dgm:prSet presAssocID="{05D08C24-4760-4C3B-837C-AB709514CF08}" presName="horz1" presStyleCnt="0"/>
      <dgm:spPr/>
    </dgm:pt>
    <dgm:pt modelId="{F867CAF1-5B39-4A4F-84D9-D10BA59ED6B9}" type="pres">
      <dgm:prSet presAssocID="{05D08C24-4760-4C3B-837C-AB709514CF08}" presName="tx1" presStyleLbl="revTx" presStyleIdx="2" presStyleCnt="3"/>
      <dgm:spPr/>
    </dgm:pt>
    <dgm:pt modelId="{C844E808-E6F7-4AA4-B32C-B0730EBD4B77}" type="pres">
      <dgm:prSet presAssocID="{05D08C24-4760-4C3B-837C-AB709514CF08}" presName="vert1" presStyleCnt="0"/>
      <dgm:spPr/>
    </dgm:pt>
  </dgm:ptLst>
  <dgm:cxnLst>
    <dgm:cxn modelId="{5C89B21A-415C-455E-A831-D31F0721477A}" srcId="{BF7C0987-515A-47B5-A7A9-939CCD2E0FB9}" destId="{05D08C24-4760-4C3B-837C-AB709514CF08}" srcOrd="2" destOrd="0" parTransId="{3A410099-3ED3-4110-B842-F8D0D2A67149}" sibTransId="{AD0EE7F9-C966-4DCC-8EA1-69CA4E2AFC4E}"/>
    <dgm:cxn modelId="{EE8CCB49-9639-4D3C-AA8F-ABB904A831A7}" type="presOf" srcId="{148D88C9-B979-4E03-8523-9540F4E89DF8}" destId="{EBF804AC-5247-4C71-9A3B-561BD8652D29}" srcOrd="0" destOrd="0" presId="urn:microsoft.com/office/officeart/2008/layout/LinedList"/>
    <dgm:cxn modelId="{2AB3918E-148E-48A5-A143-16BC01FB7B8B}" type="presOf" srcId="{05D08C24-4760-4C3B-837C-AB709514CF08}" destId="{F867CAF1-5B39-4A4F-84D9-D10BA59ED6B9}" srcOrd="0" destOrd="0" presId="urn:microsoft.com/office/officeart/2008/layout/LinedList"/>
    <dgm:cxn modelId="{95B80197-E6FE-4F6C-B16E-F5E2E8F43733}" type="presOf" srcId="{8134776E-098B-4C57-AF62-63D29F3399F4}" destId="{F733746A-9ED8-4755-ACC5-013BB40DB415}" srcOrd="0" destOrd="0" presId="urn:microsoft.com/office/officeart/2008/layout/LinedList"/>
    <dgm:cxn modelId="{F714A0C6-D87C-42B5-8F75-DFF796F2DD4D}" srcId="{BF7C0987-515A-47B5-A7A9-939CCD2E0FB9}" destId="{148D88C9-B979-4E03-8523-9540F4E89DF8}" srcOrd="0" destOrd="0" parTransId="{ADDD548B-3AC0-4CD5-96EC-87F063AAE178}" sibTransId="{3EDFE029-4702-4C75-BFC5-C9C6D6C8B9C7}"/>
    <dgm:cxn modelId="{7C29E6C9-8585-4C26-A4ED-FF36BB18CC25}" type="presOf" srcId="{BF7C0987-515A-47B5-A7A9-939CCD2E0FB9}" destId="{864AE8A1-6E85-4D5D-986C-153CB5C7D21A}" srcOrd="0" destOrd="0" presId="urn:microsoft.com/office/officeart/2008/layout/LinedList"/>
    <dgm:cxn modelId="{81A74CEF-6688-4059-AFE2-60C01F83DD9B}" srcId="{BF7C0987-515A-47B5-A7A9-939CCD2E0FB9}" destId="{8134776E-098B-4C57-AF62-63D29F3399F4}" srcOrd="1" destOrd="0" parTransId="{874A3F07-BCDA-4DE9-89B7-EC519ABDC5DC}" sibTransId="{CCFB3F16-CC92-49BD-997B-8E630B65ACA6}"/>
    <dgm:cxn modelId="{DE74258C-1A57-4FE4-9A81-135ABE6222B2}" type="presParOf" srcId="{864AE8A1-6E85-4D5D-986C-153CB5C7D21A}" destId="{C4BEF549-182F-4452-9C58-8A48E25A9979}" srcOrd="0" destOrd="0" presId="urn:microsoft.com/office/officeart/2008/layout/LinedList"/>
    <dgm:cxn modelId="{62309817-BAF5-4702-B744-590613240FA4}" type="presParOf" srcId="{864AE8A1-6E85-4D5D-986C-153CB5C7D21A}" destId="{E09B7ACB-62C0-4A32-816D-1318D3E13A35}" srcOrd="1" destOrd="0" presId="urn:microsoft.com/office/officeart/2008/layout/LinedList"/>
    <dgm:cxn modelId="{0FB6650B-4D65-4ED8-935B-5FFFADE3CF2C}" type="presParOf" srcId="{E09B7ACB-62C0-4A32-816D-1318D3E13A35}" destId="{EBF804AC-5247-4C71-9A3B-561BD8652D29}" srcOrd="0" destOrd="0" presId="urn:microsoft.com/office/officeart/2008/layout/LinedList"/>
    <dgm:cxn modelId="{4A051CAB-97C9-4D05-A869-73DC9CA47264}" type="presParOf" srcId="{E09B7ACB-62C0-4A32-816D-1318D3E13A35}" destId="{28A88C10-888F-476D-A802-2D8243AC526E}" srcOrd="1" destOrd="0" presId="urn:microsoft.com/office/officeart/2008/layout/LinedList"/>
    <dgm:cxn modelId="{D11BF38A-A50E-4F2E-9E1D-FC9F28DEE657}" type="presParOf" srcId="{864AE8A1-6E85-4D5D-986C-153CB5C7D21A}" destId="{2EB31016-C379-4B2A-BB24-A7DD84ECBDFD}" srcOrd="2" destOrd="0" presId="urn:microsoft.com/office/officeart/2008/layout/LinedList"/>
    <dgm:cxn modelId="{12DDE126-98A1-497B-915A-69B05C924F4D}" type="presParOf" srcId="{864AE8A1-6E85-4D5D-986C-153CB5C7D21A}" destId="{EA2409CD-AF77-479A-BD51-A002F9AE53E1}" srcOrd="3" destOrd="0" presId="urn:microsoft.com/office/officeart/2008/layout/LinedList"/>
    <dgm:cxn modelId="{3B96E58C-9200-4C4A-AF38-4EB04886A292}" type="presParOf" srcId="{EA2409CD-AF77-479A-BD51-A002F9AE53E1}" destId="{F733746A-9ED8-4755-ACC5-013BB40DB415}" srcOrd="0" destOrd="0" presId="urn:microsoft.com/office/officeart/2008/layout/LinedList"/>
    <dgm:cxn modelId="{7E9B2C12-FCC9-421C-A6BA-467C7B934DB2}" type="presParOf" srcId="{EA2409CD-AF77-479A-BD51-A002F9AE53E1}" destId="{D95282FA-A04C-4109-B76B-1185EBC71DD8}" srcOrd="1" destOrd="0" presId="urn:microsoft.com/office/officeart/2008/layout/LinedList"/>
    <dgm:cxn modelId="{3A566D1D-FF75-43F1-86C9-55AF8B54CCFC}" type="presParOf" srcId="{864AE8A1-6E85-4D5D-986C-153CB5C7D21A}" destId="{A42CD8BE-5B26-4BEE-9293-88A6F3DF6258}" srcOrd="4" destOrd="0" presId="urn:microsoft.com/office/officeart/2008/layout/LinedList"/>
    <dgm:cxn modelId="{4F076772-B125-413D-B50D-9841416694B9}" type="presParOf" srcId="{864AE8A1-6E85-4D5D-986C-153CB5C7D21A}" destId="{D6ECC126-7F29-488B-A837-9CD15647FE2E}" srcOrd="5" destOrd="0" presId="urn:microsoft.com/office/officeart/2008/layout/LinedList"/>
    <dgm:cxn modelId="{9E8C5D82-0D79-45F2-B72E-7B4BC5CB9425}" type="presParOf" srcId="{D6ECC126-7F29-488B-A837-9CD15647FE2E}" destId="{F867CAF1-5B39-4A4F-84D9-D10BA59ED6B9}" srcOrd="0" destOrd="0" presId="urn:microsoft.com/office/officeart/2008/layout/LinedList"/>
    <dgm:cxn modelId="{06FFF992-99A6-453F-8D09-B2353D890401}" type="presParOf" srcId="{D6ECC126-7F29-488B-A837-9CD15647FE2E}" destId="{C844E808-E6F7-4AA4-B32C-B0730EBD4B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EF549-182F-4452-9C58-8A48E25A9979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804AC-5247-4C71-9A3B-561BD8652D29}">
      <dsp:nvSpPr>
        <dsp:cNvPr id="0" name=""/>
        <dsp:cNvSpPr/>
      </dsp:nvSpPr>
      <dsp:spPr>
        <a:xfrm>
          <a:off x="0" y="275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Roles</a:t>
          </a:r>
        </a:p>
      </dsp:txBody>
      <dsp:txXfrm>
        <a:off x="0" y="2758"/>
        <a:ext cx="6797675" cy="1881464"/>
      </dsp:txXfrm>
    </dsp:sp>
    <dsp:sp modelId="{2EB31016-C379-4B2A-BB24-A7DD84ECBDFD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solidFill>
          <a:schemeClr val="accent2">
            <a:hueOff val="745968"/>
            <a:satOff val="-5205"/>
            <a:lumOff val="1275"/>
            <a:alphaOff val="0"/>
          </a:schemeClr>
        </a:solidFill>
        <a:ln w="15875" cap="flat" cmpd="sng" algn="ctr">
          <a:solidFill>
            <a:schemeClr val="accent2">
              <a:hueOff val="745968"/>
              <a:satOff val="-5205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3746A-9ED8-4755-ACC5-013BB40DB415}">
      <dsp:nvSpPr>
        <dsp:cNvPr id="0" name=""/>
        <dsp:cNvSpPr/>
      </dsp:nvSpPr>
      <dsp:spPr>
        <a:xfrm>
          <a:off x="0" y="1884223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Time Commitment</a:t>
          </a:r>
        </a:p>
      </dsp:txBody>
      <dsp:txXfrm>
        <a:off x="0" y="1884223"/>
        <a:ext cx="6797675" cy="1881464"/>
      </dsp:txXfrm>
    </dsp:sp>
    <dsp:sp modelId="{A42CD8BE-5B26-4BEE-9293-88A6F3DF6258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solidFill>
          <a:schemeClr val="accent2">
            <a:hueOff val="1491936"/>
            <a:satOff val="-10410"/>
            <a:lumOff val="2549"/>
            <a:alphaOff val="0"/>
          </a:schemeClr>
        </a:solidFill>
        <a:ln w="15875" cap="flat" cmpd="sng" algn="ctr">
          <a:solidFill>
            <a:schemeClr val="accent2">
              <a:hueOff val="1491936"/>
              <a:satOff val="-10410"/>
              <a:lumOff val="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7CAF1-5B39-4A4F-84D9-D10BA59ED6B9}">
      <dsp:nvSpPr>
        <dsp:cNvPr id="0" name=""/>
        <dsp:cNvSpPr/>
      </dsp:nvSpPr>
      <dsp:spPr>
        <a:xfrm>
          <a:off x="0" y="376568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Volunteers? </a:t>
          </a:r>
        </a:p>
      </dsp:txBody>
      <dsp:txXfrm>
        <a:off x="0" y="3765688"/>
        <a:ext cx="6797675" cy="1881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nelson@ehsd.cccounty.us" TargetMode="External"/><Relationship Id="rId2" Type="http://schemas.openxmlformats.org/officeDocument/2006/relationships/hyperlink" Target="mailto:jaime.jenett@cchealth.or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4B64-7891-479A-85E6-21483F71B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H-WIN!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BFAB4-6837-4EE2-B550-E3E749BB5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Wednesday, January 19, 2022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8AD1CA0-5312-41BA-8FE2-B8EE32858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79" y="438912"/>
            <a:ext cx="5656521" cy="1216152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8321B67-8544-4288-ACC8-058BE0789C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27" b="18618"/>
          <a:stretch/>
        </p:blipFill>
        <p:spPr>
          <a:xfrm>
            <a:off x="8006861" y="117618"/>
            <a:ext cx="3657600" cy="161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9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F8B239D-D3EA-4843-8DAF-D52DA7365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/>
              <a:t>Introductions</a:t>
            </a:r>
            <a:br>
              <a:rPr lang="en-US"/>
            </a:br>
            <a:r>
              <a:rPr lang="en-US"/>
              <a:t>10 mins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12AFFC-2012-4037-BCA3-1C64DE4A8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0995" y="643467"/>
            <a:ext cx="3341488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Name</a:t>
            </a:r>
          </a:p>
          <a:p>
            <a:pPr>
              <a:lnSpc>
                <a:spcPct val="100000"/>
              </a:lnSpc>
            </a:pPr>
            <a:r>
              <a:rPr lang="en-US"/>
              <a:t>Affiliation</a:t>
            </a:r>
          </a:p>
          <a:p>
            <a:pPr>
              <a:lnSpc>
                <a:spcPct val="100000"/>
              </a:lnSpc>
            </a:pPr>
            <a:r>
              <a:rPr lang="en-US"/>
              <a:t>First/worst job!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0728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D8D9F-F7A2-4562-A534-07D7BE23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Identify Chair/Co-Chair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15 mins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381B92-5643-4985-A64D-528E927DE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99129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46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43D1FB-B4A6-4E79-AD3D-072275EE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9" y="640080"/>
            <a:ext cx="3659246" cy="28626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Shared Problem Solving Time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E3856-779E-4BCA-83D7-24A52E7F4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69" y="3824516"/>
            <a:ext cx="3659246" cy="239340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dirty="0">
                <a:solidFill>
                  <a:srgbClr val="FFFFFF"/>
                </a:solidFill>
              </a:rPr>
              <a:t>30 mins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Chat">
            <a:extLst>
              <a:ext uri="{FF2B5EF4-FFF2-40B4-BE49-F238E27FC236}">
                <a16:creationId xmlns:a16="http://schemas.microsoft.com/office/drawing/2014/main" id="{3DFB3545-7D67-4259-AD38-C8AE45431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1248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728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449327-664B-4CED-9EA6-47AA9452F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 Topics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3505FD-5101-4E67-810E-D583946FA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Case Conferencing between Homeless and Workforce staff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Advocacy (state, local?)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state funded transitional housing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Paid Training/Internships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Youth/TAY housing resources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independent living skills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Connection to housing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Employment barriers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Transportation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Working adult/TAY v. child v. senior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Childcare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Stable address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Communication: phone/internet access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Short stays in shelter (only 4 months)- too short to stabilize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Spotty work history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Newcomer population (students and immigrant/refugees)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Need for Transitional Housing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Available for Veterans and DV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Families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have different needs from single/seniors</a:t>
            </a:r>
          </a:p>
        </p:txBody>
      </p:sp>
    </p:spTree>
    <p:extLst>
      <p:ext uri="{BB962C8B-B14F-4D97-AF65-F5344CB8AC3E}">
        <p14:creationId xmlns:p14="http://schemas.microsoft.com/office/powerpoint/2010/main" val="351381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1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9" name="Straight Connector 33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0" name="Rectangle 35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37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B36585-76AC-4A50-902B-C9A59C8B2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9" y="640080"/>
            <a:ext cx="3659246" cy="28626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Breakouts by Region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30 mins</a:t>
            </a:r>
          </a:p>
        </p:txBody>
      </p:sp>
      <p:cxnSp>
        <p:nvCxnSpPr>
          <p:cNvPr id="52" name="Straight Connector 39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Map with pin with solid fill">
            <a:extLst>
              <a:ext uri="{FF2B5EF4-FFF2-40B4-BE49-F238E27FC236}">
                <a16:creationId xmlns:a16="http://schemas.microsoft.com/office/drawing/2014/main" id="{A70F638E-F28A-4E94-9A48-5986CE57D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1248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8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D5734-37CD-4C4C-BADB-CCF61C90A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9" y="640080"/>
            <a:ext cx="3659246" cy="28626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Breakout Report Outs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 descr="Megaphone outline">
            <a:extLst>
              <a:ext uri="{FF2B5EF4-FFF2-40B4-BE49-F238E27FC236}">
                <a16:creationId xmlns:a16="http://schemas.microsoft.com/office/drawing/2014/main" id="{1C734441-5721-4B84-97BA-DE8686DF5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1248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22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52E260-E9DF-40F2-9A2C-119092E99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9" y="640080"/>
            <a:ext cx="3659246" cy="28626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Agency 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714F8-11A3-4946-9752-4ED029AC1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69" y="3824516"/>
            <a:ext cx="3659246" cy="239340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endParaRPr lang="en-US" sz="150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Blog">
            <a:extLst>
              <a:ext uri="{FF2B5EF4-FFF2-40B4-BE49-F238E27FC236}">
                <a16:creationId xmlns:a16="http://schemas.microsoft.com/office/drawing/2014/main" id="{2FAC7DD5-2B01-41A6-94FD-0AC282106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1248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7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500E0-AF3C-47F3-B362-7753728C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/>
              <a:t>Contact us!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1D9AF-C89C-43BB-BEEC-3167E8610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0995" y="643467"/>
            <a:ext cx="3341488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Jaime Jenett, H3  </a:t>
            </a:r>
            <a:r>
              <a:rPr lang="en-US" dirty="0">
                <a:hlinkClick r:id="rId2"/>
              </a:rPr>
              <a:t>jaime.jenett@cchealth.org</a:t>
            </a:r>
            <a:endParaRPr lang="en-US"/>
          </a:p>
          <a:p>
            <a:pPr>
              <a:lnSpc>
                <a:spcPct val="100000"/>
              </a:lnSpc>
            </a:pPr>
            <a:r>
              <a:rPr lang="en-US" dirty="0"/>
              <a:t>Maureen Nelson, EHSD, </a:t>
            </a:r>
            <a:r>
              <a:rPr lang="en-US">
                <a:hlinkClick r:id="rId3"/>
              </a:rPr>
              <a:t>mnelson@</a:t>
            </a:r>
            <a:r>
              <a:rPr lang="en-US" dirty="0">
                <a:hlinkClick r:id="rId3"/>
              </a:rPr>
              <a:t>ehsd.cccounty.us</a:t>
            </a:r>
            <a:endParaRPr lang="en-US"/>
          </a:p>
          <a:p>
            <a:pPr>
              <a:lnSpc>
                <a:spcPct val="100000"/>
              </a:lnSpc>
            </a:pPr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1482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8D82D821F8B2488D162351CB25F91D" ma:contentTypeVersion="12" ma:contentTypeDescription="Create a new document." ma:contentTypeScope="" ma:versionID="248046fb962136c6cb5b0d9082f480a7">
  <xsd:schema xmlns:xsd="http://www.w3.org/2001/XMLSchema" xmlns:xs="http://www.w3.org/2001/XMLSchema" xmlns:p="http://schemas.microsoft.com/office/2006/metadata/properties" xmlns:ns1="http://schemas.microsoft.com/sharepoint/v3" xmlns:ns2="cb11a3dc-70bf-48bf-b719-9573c18b5c46" xmlns:ns3="790bbf32-7a5c-41c1-9f62-a7aae95d3cd3" targetNamespace="http://schemas.microsoft.com/office/2006/metadata/properties" ma:root="true" ma:fieldsID="33cc7deced046c48c3e8e436a745a666" ns1:_="" ns2:_="" ns3:_="">
    <xsd:import namespace="http://schemas.microsoft.com/sharepoint/v3"/>
    <xsd:import namespace="cb11a3dc-70bf-48bf-b719-9573c18b5c46"/>
    <xsd:import namespace="790bbf32-7a5c-41c1-9f62-a7aae95d3c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1a3dc-70bf-48bf-b719-9573c18b5c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bbf32-7a5c-41c1-9f62-a7aae95d3cd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cb11a3dc-70bf-48bf-b719-9573c18b5c46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790bbf32-7a5c-41c1-9f62-a7aae95d3cd3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8E3276-7BA8-458E-84C6-BEFAE047A1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b11a3dc-70bf-48bf-b719-9573c18b5c46"/>
    <ds:schemaRef ds:uri="790bbf32-7a5c-41c1-9f62-a7aae95d3c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{0835C8CA-D413-4A3D-BD50-3B418E3D0BD4}tf11437505_win32</Template>
  <TotalTime>681</TotalTime>
  <Words>173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Georgia Pro Cond Light</vt:lpstr>
      <vt:lpstr>Speak Pro</vt:lpstr>
      <vt:lpstr>Wingdings</vt:lpstr>
      <vt:lpstr>RetrospectVTI</vt:lpstr>
      <vt:lpstr>H-WIN!</vt:lpstr>
      <vt:lpstr>Introductions 10 mins</vt:lpstr>
      <vt:lpstr>Identify Chair/Co-Chair 15 mins</vt:lpstr>
      <vt:lpstr>Shared Problem Solving Time</vt:lpstr>
      <vt:lpstr>Working Group Topics</vt:lpstr>
      <vt:lpstr>Breakouts by Region 30 mins</vt:lpstr>
      <vt:lpstr>Breakout Report Outs</vt:lpstr>
      <vt:lpstr>Agency Updates</vt:lpstr>
      <vt:lpstr>Contact us!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H-WIN  (Homeless-Workforce Integration Network)  Kickoff Meeting</dc:title>
  <dc:creator>Jaime Jenett</dc:creator>
  <cp:lastModifiedBy>Jaime Jenett</cp:lastModifiedBy>
  <cp:revision>11</cp:revision>
  <dcterms:created xsi:type="dcterms:W3CDTF">2021-11-16T18:28:08Z</dcterms:created>
  <dcterms:modified xsi:type="dcterms:W3CDTF">2022-01-21T17:03:49Z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0x010100EB8D82D821F8B2488D162351CB25F91D</vt:lpwstr>
  </property>
</Properties>
</file>